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15"/>
  </p:notesMasterIdLst>
  <p:sldIdLst>
    <p:sldId id="256" r:id="rId2"/>
    <p:sldId id="265" r:id="rId3"/>
    <p:sldId id="270" r:id="rId4"/>
    <p:sldId id="272" r:id="rId5"/>
    <p:sldId id="274" r:id="rId6"/>
    <p:sldId id="273" r:id="rId7"/>
    <p:sldId id="266" r:id="rId8"/>
    <p:sldId id="269" r:id="rId9"/>
    <p:sldId id="267" r:id="rId10"/>
    <p:sldId id="268" r:id="rId11"/>
    <p:sldId id="264" r:id="rId12"/>
    <p:sldId id="276" r:id="rId13"/>
    <p:sldId id="277" r:id="rId14"/>
  </p:sldIdLst>
  <p:sldSz cx="9144000" cy="5143500" type="screen16x9"/>
  <p:notesSz cx="6858000" cy="9144000"/>
  <p:embeddedFontLst>
    <p:embeddedFont>
      <p:font typeface="Calibri" panose="020F0502020204030204" pitchFamily="34" charset="0"/>
      <p:regular r:id="rId16"/>
      <p:bold r:id="rId17"/>
      <p:italic r:id="rId18"/>
      <p:boldItalic r:id="rId19"/>
    </p:embeddedFont>
    <p:embeddedFont>
      <p:font typeface="Lato" panose="020F0502020204030203" pitchFamily="34" charset="0"/>
      <p:regular r:id="rId20"/>
      <p:bold r:id="rId21"/>
      <p:italic r:id="rId22"/>
      <p:boldItalic r:id="rId23"/>
    </p:embeddedFont>
    <p:embeddedFont>
      <p:font typeface="Lato Light" panose="020F0302020204030204" pitchFamily="34" charset="0"/>
      <p:regular r:id="rId24"/>
      <p:bold r:id="rId25"/>
      <p:italic r:id="rId26"/>
      <p:boldItalic r:id="rId27"/>
    </p:embeddedFont>
    <p:embeddedFont>
      <p:font typeface="Roboto Slab Light" panose="020F0302020204030204" pitchFamily="34" charset="0"/>
      <p:regular r:id="rId28"/>
      <p:bold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FDDF03-96FB-D250-E3C3-170D9585DDFB}" v="79" dt="2023-05-08T06:54:47.084"/>
    <p1510:client id="{1AF2FC6F-F3C7-A112-FA29-C6871DC17C6B}" v="61" dt="2023-05-08T09:22:20.753"/>
    <p1510:client id="{1BB4E81F-E87E-B11B-4807-D3741A947767}" v="1" dt="2023-05-09T10:58:30.177"/>
    <p1510:client id="{1DF62700-1D44-3AD3-3218-C7A9D2C572D8}" v="250" dt="2023-05-11T12:42:43.591"/>
    <p1510:client id="{295E0B43-3B18-7C51-A536-1AFF40A7E83C}" v="152" dt="2023-05-10T11:16:09.517"/>
    <p1510:client id="{2F739F9C-95D9-12A4-DB15-5EAED46F7C8F}" v="123" dt="2023-05-11T06:48:28.335"/>
    <p1510:client id="{371D94EC-1DE7-97BA-DA6D-66DE9C84B78E}" v="1" dt="2023-05-11T10:21:16.913"/>
    <p1510:client id="{467230AF-8701-6800-7498-D99D7F2BBDDC}" v="405" dt="2023-05-11T04:05:50.151"/>
    <p1510:client id="{55AB6BFE-5F08-04DE-F068-ECD12416AD9E}" v="122" dt="2023-05-09T12:23:09.755"/>
    <p1510:client id="{756CEA05-2574-C01F-2FA3-5182B0B457B7}" v="127" dt="2023-05-09T09:37:39.400"/>
    <p1510:client id="{8B6CC676-23E1-202C-48B3-622B8D7C2591}" v="62" dt="2023-05-10T13:22:15.269"/>
    <p1510:client id="{95C2E9D2-2327-72E9-E178-352D5B2BF0E1}" v="214" dt="2023-05-11T09:25:39.437"/>
    <p1510:client id="{D0217FB0-F86E-B5B8-97A4-012158FA38CD}" v="103" dt="2023-05-11T08:06:25.642"/>
    <p1510:client id="{E2AF0920-37D1-7238-2176-EAEE224B94B2}" v="28" dt="2023-05-10T01:21:29.4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61" d="100"/>
          <a:sy n="161" d="100"/>
        </p:scale>
        <p:origin x="264" y="2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2.png>
</file>

<file path=ppt/media/image3.png>
</file>

<file path=ppt/media/image4.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128e7f960da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128e7f960da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In conclusion, PANDA standing of perinatal anxiety and depression Australia has a focus on growing families that are affected by a varying range of psychological disorders. The issue is one that can affect all kinds of families and is something that occurs as a result of no ones fault. An understanding of perinatal ill-health can be viewed through the framework of family development theory and seen as the progression of the first two stages. An analysis of PANDA shows the copious amounts of advice and support </a:t>
            </a:r>
            <a:r>
              <a:rPr lang="en-US" err="1"/>
              <a:t>avaliable</a:t>
            </a:r>
            <a:r>
              <a:rPr lang="en-US"/>
              <a:t> targeted at a wide range of families. Some of services also include referral and recommendations to health care providers to families. </a:t>
            </a:r>
          </a:p>
          <a:p>
            <a:pPr marL="0" indent="0">
              <a:buNone/>
            </a:pPr>
            <a:r>
              <a:rPr lang="en-US"/>
              <a:t>Overall, PANDA is a necessary and essential service that can have long lasting impacts on families throughout their lifetime. </a:t>
            </a:r>
          </a:p>
        </p:txBody>
      </p:sp>
    </p:spTree>
    <p:extLst>
      <p:ext uri="{BB962C8B-B14F-4D97-AF65-F5344CB8AC3E}">
        <p14:creationId xmlns:p14="http://schemas.microsoft.com/office/powerpoint/2010/main" val="23832525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12679999a2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12679999a2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12679999a2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12679999a2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59848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128e7f960da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128e7f960da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  Hello, we would like to start this presentation off by acknowledging The </a:t>
            </a:r>
            <a:r>
              <a:rPr lang="en-US" i="1" err="1"/>
              <a:t>Wurundjeri</a:t>
            </a:r>
            <a:r>
              <a:rPr lang="en-US" i="1"/>
              <a:t> people as traditional owners of this land. We would like to pay our respects to their Elders, past and present and traditional owners that may have not been formally recognized </a:t>
            </a:r>
            <a:r>
              <a:rPr lang="en-US"/>
              <a:t>(</a:t>
            </a:r>
            <a:r>
              <a:rPr lang="en-US" i="1"/>
              <a:t>First Peoples - State Relations</a:t>
            </a:r>
            <a:r>
              <a:rPr lang="en-US"/>
              <a:t>, 2023). </a:t>
            </a:r>
          </a:p>
          <a:p>
            <a:pPr marL="0" indent="0">
              <a:buNone/>
            </a:pPr>
            <a:endParaRPr lang="en-US"/>
          </a:p>
          <a:p>
            <a:pPr>
              <a:buNone/>
            </a:pPr>
            <a:r>
              <a:rPr lang="en-US"/>
              <a:t>There will be three sections of this presentation covered by each person of our group. In the first section of the presentation, I will be discussing the overview of PANDA and what the organization entails. For the second part of the Presentation Sayani will be going over the need for PANDA as a whole and the prevalence of the organization and to conclude Michael will be discussing an analysis of the service provided.  </a:t>
            </a:r>
          </a:p>
          <a:p>
            <a:pPr>
              <a:buNone/>
            </a:pPr>
            <a:endParaRPr lang="en-US"/>
          </a:p>
          <a:p>
            <a:pPr>
              <a:buNone/>
            </a:pPr>
            <a:endParaRPr lang="en-US"/>
          </a:p>
          <a:p>
            <a:pPr marL="0" indent="0">
              <a:buNone/>
            </a:pPr>
            <a:endParaRPr lang="en-US"/>
          </a:p>
        </p:txBody>
      </p:sp>
    </p:spTree>
    <p:extLst>
      <p:ext uri="{BB962C8B-B14F-4D97-AF65-F5344CB8AC3E}">
        <p14:creationId xmlns:p14="http://schemas.microsoft.com/office/powerpoint/2010/main" val="937401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a:t>In 1983, Two Australian women from Victoria had experienced the effects of postnatal depression and discovered that there was a need for support. They came together and created Perinatal Anxiety &amp; Depression Australia (PANDA) for families that were affected by childbirth related psychological disorders such as anxiety, depression, psychosis, and suicidal ideation, PANDA has been an operating organization for 40 years (</a:t>
            </a:r>
            <a:r>
              <a:rPr lang="en-US" i="1"/>
              <a:t>PANDA</a:t>
            </a:r>
            <a:r>
              <a:rPr lang="en-US"/>
              <a:t>, 2023.). </a:t>
            </a:r>
          </a:p>
          <a:p>
            <a:pPr>
              <a:buNone/>
            </a:pPr>
            <a:r>
              <a:rPr lang="en-US"/>
              <a:t>PANDA has been committed to empowering, educating and supporting parents and families throughout the different stages of pregnancy for the first twelve months of a baby. PANDA’s main mission and Aim is to spread awareness and to cultivate a world where perinatal mental health is valued and understood.</a:t>
            </a:r>
          </a:p>
          <a:p>
            <a:pPr>
              <a:buNone/>
            </a:pPr>
            <a:endParaRPr lang="en-US"/>
          </a:p>
        </p:txBody>
      </p:sp>
    </p:spTree>
    <p:extLst>
      <p:ext uri="{BB962C8B-B14F-4D97-AF65-F5344CB8AC3E}">
        <p14:creationId xmlns:p14="http://schemas.microsoft.com/office/powerpoint/2010/main" val="16923765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a:t>PANDA works on performing and maintaining an image that respected and valued in the eye of the public. There is a board of directors which helps govern and maintain all the responsibilities within the organization such as overseeing financial performance, policy, and procedures and managing stakeholders (</a:t>
            </a:r>
            <a:r>
              <a:rPr lang="en-US" i="1"/>
              <a:t>Duties and Responsibilities of Boards and Board Directors | boards.vic.gov.au</a:t>
            </a:r>
            <a:r>
              <a:rPr lang="en-US"/>
              <a:t>, 2022.).  Panda also values being a diverse workplace where inclusive practices are encouraged. You can work as a lead clinical practitioner, telephone counsellor or a volunteer(</a:t>
            </a:r>
            <a:r>
              <a:rPr lang="en-US" i="1"/>
              <a:t>Working at PANDA | PANDA</a:t>
            </a:r>
            <a:r>
              <a:rPr lang="en-US"/>
              <a:t>, 2023.).  </a:t>
            </a:r>
          </a:p>
          <a:p>
            <a:pPr>
              <a:buNone/>
            </a:pPr>
            <a:endParaRPr lang="en-US">
              <a:latin typeface="Calibri"/>
              <a:cs typeface="Calibri"/>
            </a:endParaRPr>
          </a:p>
        </p:txBody>
      </p:sp>
    </p:spTree>
    <p:extLst>
      <p:ext uri="{BB962C8B-B14F-4D97-AF65-F5344CB8AC3E}">
        <p14:creationId xmlns:p14="http://schemas.microsoft.com/office/powerpoint/2010/main" val="40608189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dirty="0"/>
              <a:t> </a:t>
            </a:r>
          </a:p>
          <a:p>
            <a:pPr>
              <a:buNone/>
            </a:pPr>
            <a:r>
              <a:rPr lang="en-US" dirty="0"/>
              <a:t>The supporters of PANDA help keep the organization running and readily available to the community. Some corporate supporters of PANDA include Baby Bunting, the Priceline Sisterhood foundation and Mustela. There is also Government support including the Australian Department of Health, Victorian department of family fairness and housing and the Victorian state department of education(</a:t>
            </a:r>
            <a:r>
              <a:rPr lang="en-US" i="1" dirty="0"/>
              <a:t>PANDA Partners and Supporters | PANDA</a:t>
            </a:r>
            <a:r>
              <a:rPr lang="en-US" dirty="0"/>
              <a:t>, n.d.). just to name a few. </a:t>
            </a:r>
          </a:p>
          <a:p>
            <a:pPr>
              <a:buNone/>
            </a:pPr>
            <a:endParaRPr lang="en-US" dirty="0">
              <a:latin typeface="Calibri"/>
              <a:cs typeface="Calibri"/>
            </a:endParaRPr>
          </a:p>
        </p:txBody>
      </p:sp>
    </p:spTree>
    <p:extLst>
      <p:ext uri="{BB962C8B-B14F-4D97-AF65-F5344CB8AC3E}">
        <p14:creationId xmlns:p14="http://schemas.microsoft.com/office/powerpoint/2010/main" val="25402730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a:t>Some strengths that PANDA has as an </a:t>
            </a:r>
            <a:r>
              <a:rPr lang="en-US" dirty="0"/>
              <a:t>organization </a:t>
            </a:r>
            <a:r>
              <a:rPr lang="en-US"/>
              <a:t>can be contributed to their passion in helping communities achieve goals. PANDA operates as Australia’s only national helpline for families and can provide counselling and information regarding perinatal mental health issues (</a:t>
            </a:r>
            <a:r>
              <a:rPr lang="en-US" i="1"/>
              <a:t>About PANDA | PANDA</a:t>
            </a:r>
            <a:r>
              <a:rPr lang="en-US"/>
              <a:t>, </a:t>
            </a:r>
            <a:r>
              <a:rPr lang="en-US" dirty="0"/>
              <a:t>n.d.).  </a:t>
            </a:r>
            <a:r>
              <a:rPr lang="en-US"/>
              <a:t>Along with the helpline panda offers a range of programs and services such as secondary consultations from health care providers with special focus on perinatal mental health. A community champions program which is a network that is mainly volunteers that support families in a positive way to transition into early parenthood, there is also a clinical champions program which is dedicated to help support Mental Health in the perinatal period and last but not least PANDA also offers an educational program that helps with running activities to raise awareness of perinatal mental health in emerging parental groups and other community settings (</a:t>
            </a:r>
            <a:r>
              <a:rPr lang="en-US" i="1"/>
              <a:t>About PANDA | PANDA</a:t>
            </a:r>
            <a:r>
              <a:rPr lang="en-US"/>
              <a:t>,</a:t>
            </a:r>
            <a:r>
              <a:rPr lang="en-US" dirty="0"/>
              <a:t> n.d.).</a:t>
            </a:r>
            <a:endParaRPr lang="en-US"/>
          </a:p>
          <a:p>
            <a:pPr>
              <a:buNone/>
            </a:pPr>
            <a:endParaRPr lang="en-US">
              <a:latin typeface="Calibri"/>
              <a:cs typeface="Calibri"/>
            </a:endParaRPr>
          </a:p>
        </p:txBody>
      </p:sp>
    </p:spTree>
    <p:extLst>
      <p:ext uri="{BB962C8B-B14F-4D97-AF65-F5344CB8AC3E}">
        <p14:creationId xmlns:p14="http://schemas.microsoft.com/office/powerpoint/2010/main" val="38052707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128e7f960da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128e7f960da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indent="-228600">
              <a:buAutoNum type="arabicPeriod"/>
            </a:pPr>
            <a:r>
              <a:rPr lang="en-AU"/>
              <a:t>As stated, prior, PANDA stands for perinatal anxiety and depression Australia. The overarching issue that it addresses is the mental health of expecting and new parents. The organisation focuses on the levels and states of depression, anxiety and ill mental health families may experience prior, during and following the birth of a child. Perinatal mental health is based on the state of an individual's mental health from the time of the pregnancy to a year after childbirth. </a:t>
            </a:r>
            <a:endParaRPr lang="en-US"/>
          </a:p>
          <a:p>
            <a:pPr marL="228600" indent="-228600">
              <a:buAutoNum type="arabicPeriod"/>
            </a:pPr>
            <a:r>
              <a:rPr lang="en-AU"/>
              <a:t>Perinatal depression and anxiety are experienced by roughly 100,000 parents yearly. Following birth 1 in 7 mothers will experience perinatal ill-health as well as 1 in 10 mothers while pregnant. Expecting and new fathers can also experience perinatal depression and anxiety as well as emotional distress with 1 in 10 fathers having reported so.  </a:t>
            </a:r>
            <a:endParaRPr lang="en-US"/>
          </a:p>
          <a:p>
            <a:endParaRPr lang="en-US"/>
          </a:p>
          <a:p>
            <a:pPr marL="0" indent="0">
              <a:buNone/>
            </a:pPr>
            <a:endParaRPr lang="en-AU"/>
          </a:p>
        </p:txBody>
      </p:sp>
    </p:spTree>
    <p:extLst>
      <p:ext uri="{BB962C8B-B14F-4D97-AF65-F5344CB8AC3E}">
        <p14:creationId xmlns:p14="http://schemas.microsoft.com/office/powerpoint/2010/main" val="39705236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128e7f960da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128e7f960da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indent="-228600">
              <a:buAutoNum type="arabicPeriod"/>
            </a:pPr>
            <a:r>
              <a:rPr lang="en-AU"/>
              <a:t>Perinatal depression, anxiety or ill mental health stems for the concerns, anxieties and stresses of becoming a parent and having to experience pregnancy. When partners or an individual's makes the decision to begin a family there are significant changes that occur within the dynamics between partners as well as within oneself. Perinatal ill health can and does affect all kinds of people regardless of gender, race, income level, sexuality, age or culture. Due to this, it is important to note nothing an individual or family does will definitively cause perinatal depression or anxiety. It has largely been accepted within psychological and scientific research as a product of environmental factors and genetics (NIMH). There is also an understanding that the physical and psychological changes that occur for parents may affect their mental health as well as mood and feelings (beyondblue). Within family development theory, the process of beginning a family and having children establishes the first two of eight main stages families will work through as their relationships develop and progress (Cohen and Strong 2020). These are beginning family and childbearing family respectively. Family development theory focuses on the changes that occur within these stages and the potential variation that may be present as a result of timing and context these stages occur. Using this perspective, perinatal ill mental health is a result of natural progression through major life stages and is characterised by the response family members have with one another and the subsequent continuation and movement on from this stage. The change that occurs is a product of progression and natural in relation to families and development</a:t>
            </a:r>
            <a:endParaRPr lang="en-US"/>
          </a:p>
        </p:txBody>
      </p:sp>
    </p:spTree>
    <p:extLst>
      <p:ext uri="{BB962C8B-B14F-4D97-AF65-F5344CB8AC3E}">
        <p14:creationId xmlns:p14="http://schemas.microsoft.com/office/powerpoint/2010/main" val="12520072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128e7f960da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128e7f960da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US" dirty="0"/>
              <a:t>The services available through PANDA are primarily a source of information for new and expecting parents, in the form of articles, stories from other parents and care givers, and a national help line aimed at informing parents on how to manage perinatal depression together within the first 12 months of becoming a family.</a:t>
            </a:r>
          </a:p>
          <a:p>
            <a:pPr marL="158750" indent="0">
              <a:buNone/>
            </a:pPr>
            <a:endParaRPr lang="en-US" dirty="0"/>
          </a:p>
          <a:p>
            <a:pPr marL="158750" indent="0">
              <a:buNone/>
            </a:pPr>
            <a:r>
              <a:rPr lang="en-US" dirty="0"/>
              <a:t>Further support is also offered for Health Care Professionals in the form of training, advice and support on the signs and symptoms of what to look out for, tailored care options, and enabling parents to talk.</a:t>
            </a:r>
          </a:p>
          <a:p>
            <a:pPr marL="158750" indent="0">
              <a:buNone/>
            </a:pPr>
            <a:endParaRPr lang="en-US" dirty="0"/>
          </a:p>
          <a:p>
            <a:pPr marL="158750" indent="0">
              <a:buNone/>
            </a:pPr>
            <a:r>
              <a:rPr lang="en-US" dirty="0"/>
              <a:t>PANDAs focus through the offering of these services is to help families work towards tailored health care to meet the needs of new and expecting mothers and families. Their bidirectional referral model allows parents to either approach them directly for advice on where to start, or through referral from a GP depending on the family's needs.</a:t>
            </a:r>
          </a:p>
          <a:p>
            <a:pPr>
              <a:buFont typeface="Calibri"/>
              <a:buChar char="-"/>
            </a:pPr>
            <a:endParaRPr lang="en-US" b="1" i="1"/>
          </a:p>
          <a:p>
            <a:pPr>
              <a:buNone/>
            </a:pPr>
            <a:r>
              <a:rPr lang="en-US" dirty="0"/>
              <a:t>From a child's perspective, the elements of Bronfenbrenner's Ecological model impacted by perinatal depression include:</a:t>
            </a:r>
            <a:endParaRPr lang="en-US" b="1" i="1" dirty="0"/>
          </a:p>
          <a:p>
            <a:pPr>
              <a:buNone/>
            </a:pPr>
            <a:endParaRPr lang="en-US" dirty="0"/>
          </a:p>
          <a:p>
            <a:pPr>
              <a:buFont typeface="Calibri"/>
              <a:buChar char="-"/>
            </a:pPr>
            <a:r>
              <a:rPr lang="en-US" dirty="0"/>
              <a:t>Microsystem (Family, Health Care Providers such as GPs and counsellors)</a:t>
            </a:r>
            <a:endParaRPr lang="en-US" b="1" i="1" dirty="0"/>
          </a:p>
          <a:p>
            <a:pPr>
              <a:buFont typeface="Calibri"/>
              <a:buChar char="-"/>
            </a:pPr>
            <a:r>
              <a:rPr lang="en-US" dirty="0"/>
              <a:t>Mesosystem (connecting families and health care providers through referrals from GPs and other HCPs)</a:t>
            </a:r>
          </a:p>
          <a:p>
            <a:pPr>
              <a:buFont typeface="Calibri"/>
              <a:buChar char="-"/>
            </a:pPr>
            <a:r>
              <a:rPr lang="en-US" dirty="0" err="1"/>
              <a:t>Exosystem</a:t>
            </a:r>
            <a:r>
              <a:rPr lang="en-US" dirty="0"/>
              <a:t> (extended family, Government agencies, Social Services)</a:t>
            </a:r>
          </a:p>
          <a:p>
            <a:pPr>
              <a:buNone/>
            </a:pPr>
            <a:endParaRPr lang="en-US" b="1" i="1"/>
          </a:p>
          <a:p>
            <a:pPr>
              <a:buNone/>
            </a:pPr>
            <a:r>
              <a:rPr lang="en-US" dirty="0"/>
              <a:t>In order to assist families with their overall health and wellbeing, the services on offer to parents aim to:</a:t>
            </a:r>
          </a:p>
          <a:p>
            <a:pPr>
              <a:buFont typeface="Calibri"/>
              <a:buChar char="-"/>
            </a:pPr>
            <a:r>
              <a:rPr lang="en-US" dirty="0"/>
              <a:t>Breaking down constraints around guilt and stigma experienced by new parents.</a:t>
            </a:r>
          </a:p>
          <a:p>
            <a:pPr>
              <a:buFont typeface="Calibri"/>
              <a:buChar char="-"/>
            </a:pPr>
            <a:r>
              <a:rPr lang="en-US" dirty="0"/>
              <a:t>Assist mothers and fathers with attachment and connection with the new member of the family.</a:t>
            </a:r>
          </a:p>
          <a:p>
            <a:pPr>
              <a:buFont typeface="Calibri"/>
              <a:buChar char="-"/>
            </a:pPr>
            <a:r>
              <a:rPr lang="en-US" dirty="0"/>
              <a:t>Work through Anxiety, self care</a:t>
            </a:r>
          </a:p>
          <a:p>
            <a:pPr>
              <a:buFont typeface="Calibri"/>
              <a:buChar char="-"/>
            </a:pPr>
            <a:r>
              <a:rPr lang="en-US" dirty="0"/>
              <a:t>Child development and meeting the needs of the child</a:t>
            </a:r>
          </a:p>
          <a:p>
            <a:pPr>
              <a:buFont typeface="Calibri"/>
              <a:buChar char="-"/>
            </a:pPr>
            <a:r>
              <a:rPr lang="en-US" dirty="0"/>
              <a:t>Addressing experiences associated with the mother's physiological changes (changes in hormone levels, lower stamina, dehydration)</a:t>
            </a:r>
          </a:p>
          <a:p>
            <a:pPr>
              <a:buFont typeface="Calibri"/>
              <a:buChar char="-"/>
            </a:pPr>
            <a:r>
              <a:rPr lang="en-US" dirty="0"/>
              <a:t>Understanding psychological changes (feelings of inadequacy, emotional distancing from her own mother, communication challenges with other members of the family)</a:t>
            </a:r>
          </a:p>
          <a:p>
            <a:pPr marL="0" indent="0">
              <a:buNone/>
            </a:pPr>
            <a:endParaRPr lang="en-US"/>
          </a:p>
        </p:txBody>
      </p:sp>
    </p:spTree>
    <p:extLst>
      <p:ext uri="{BB962C8B-B14F-4D97-AF65-F5344CB8AC3E}">
        <p14:creationId xmlns:p14="http://schemas.microsoft.com/office/powerpoint/2010/main" val="6170067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p:nvPr/>
        </p:nvSpPr>
        <p:spPr>
          <a:xfrm>
            <a:off x="2630450" y="630150"/>
            <a:ext cx="3883200" cy="3883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430350" y="228600"/>
            <a:ext cx="1388100" cy="13881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908250" y="4660825"/>
            <a:ext cx="605400" cy="605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706650" y="3872629"/>
            <a:ext cx="1097700" cy="10977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081694" y="771271"/>
            <a:ext cx="774600" cy="7746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513651" y="161669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420476" y="3612044"/>
            <a:ext cx="336900" cy="3369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362484" y="1670133"/>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818461" y="1338692"/>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163989" y="4374525"/>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300611" y="990190"/>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21;p2"/>
          <p:cNvGrpSpPr/>
          <p:nvPr/>
        </p:nvGrpSpPr>
        <p:grpSpPr>
          <a:xfrm>
            <a:off x="3001075" y="4182123"/>
            <a:ext cx="508851" cy="478711"/>
            <a:chOff x="5972700" y="2330200"/>
            <a:chExt cx="411625" cy="387275"/>
          </a:xfrm>
        </p:grpSpPr>
        <p:sp>
          <p:nvSpPr>
            <p:cNvPr id="22" name="Google Shape;22;p2"/>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2"/>
          <p:cNvGrpSpPr/>
          <p:nvPr/>
        </p:nvGrpSpPr>
        <p:grpSpPr>
          <a:xfrm>
            <a:off x="5861768" y="506559"/>
            <a:ext cx="524975" cy="832145"/>
            <a:chOff x="6718575" y="2318625"/>
            <a:chExt cx="256950" cy="407375"/>
          </a:xfrm>
        </p:grpSpPr>
        <p:sp>
          <p:nvSpPr>
            <p:cNvPr id="25" name="Google Shape;25;p2"/>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6" name="Google Shape;26;p2"/>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7" name="Google Shape;27;p2"/>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8" name="Google Shape;28;p2"/>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9" name="Google Shape;29;p2"/>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0" name="Google Shape;30;p2"/>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1" name="Google Shape;31;p2"/>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2" name="Google Shape;32;p2"/>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33" name="Google Shape;33;p2"/>
          <p:cNvSpPr txBox="1">
            <a:spLocks noGrp="1"/>
          </p:cNvSpPr>
          <p:nvPr>
            <p:ph type="ctrTitle"/>
          </p:nvPr>
        </p:nvSpPr>
        <p:spPr>
          <a:xfrm>
            <a:off x="2757250" y="961350"/>
            <a:ext cx="3629400" cy="322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4" name="Google Shape;34;p2"/>
          <p:cNvSpPr/>
          <p:nvPr/>
        </p:nvSpPr>
        <p:spPr>
          <a:xfrm>
            <a:off x="2757247" y="861970"/>
            <a:ext cx="300900" cy="3009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509928" y="4757335"/>
            <a:ext cx="213000" cy="2130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494851" y="4374527"/>
            <a:ext cx="413400" cy="4134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Aqua">
  <p:cSld name="BLANK_1">
    <p:spTree>
      <p:nvGrpSpPr>
        <p:cNvPr id="1" name="Shape 301"/>
        <p:cNvGrpSpPr/>
        <p:nvPr/>
      </p:nvGrpSpPr>
      <p:grpSpPr>
        <a:xfrm>
          <a:off x="0" y="0"/>
          <a:ext cx="0" cy="0"/>
          <a:chOff x="0" y="0"/>
          <a:chExt cx="0" cy="0"/>
        </a:xfrm>
      </p:grpSpPr>
      <p:sp>
        <p:nvSpPr>
          <p:cNvPr id="302" name="Google Shape;302;p12"/>
          <p:cNvSpPr/>
          <p:nvPr/>
        </p:nvSpPr>
        <p:spPr>
          <a:xfrm>
            <a:off x="407150" y="407075"/>
            <a:ext cx="8329800" cy="432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2"/>
          <p:cNvSpPr/>
          <p:nvPr/>
        </p:nvSpPr>
        <p:spPr>
          <a:xfrm>
            <a:off x="-117275" y="847257"/>
            <a:ext cx="605400" cy="6054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2"/>
          <p:cNvSpPr/>
          <p:nvPr/>
        </p:nvSpPr>
        <p:spPr>
          <a:xfrm>
            <a:off x="217850" y="171250"/>
            <a:ext cx="1054200" cy="10542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2"/>
          <p:cNvSpPr/>
          <p:nvPr/>
        </p:nvSpPr>
        <p:spPr>
          <a:xfrm>
            <a:off x="1156976" y="-137274"/>
            <a:ext cx="398700" cy="3987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2"/>
          <p:cNvSpPr/>
          <p:nvPr/>
        </p:nvSpPr>
        <p:spPr>
          <a:xfrm>
            <a:off x="1397225" y="337514"/>
            <a:ext cx="136800" cy="1368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2"/>
          <p:cNvSpPr/>
          <p:nvPr/>
        </p:nvSpPr>
        <p:spPr>
          <a:xfrm>
            <a:off x="488128" y="1334485"/>
            <a:ext cx="213000" cy="213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2"/>
          <p:cNvSpPr/>
          <p:nvPr/>
        </p:nvSpPr>
        <p:spPr>
          <a:xfrm>
            <a:off x="7847950" y="4168079"/>
            <a:ext cx="1097700" cy="10977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2"/>
          <p:cNvSpPr/>
          <p:nvPr/>
        </p:nvSpPr>
        <p:spPr>
          <a:xfrm>
            <a:off x="8507494" y="2981146"/>
            <a:ext cx="774600" cy="7746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2"/>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2"/>
          <p:cNvSpPr/>
          <p:nvPr/>
        </p:nvSpPr>
        <p:spPr>
          <a:xfrm>
            <a:off x="8622049" y="3872635"/>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2"/>
          <p:cNvSpPr/>
          <p:nvPr/>
        </p:nvSpPr>
        <p:spPr>
          <a:xfrm>
            <a:off x="7550022" y="4801658"/>
            <a:ext cx="213000" cy="2130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2"/>
          <p:cNvSpPr/>
          <p:nvPr/>
        </p:nvSpPr>
        <p:spPr>
          <a:xfrm>
            <a:off x="7325661" y="4674667"/>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2"/>
          <p:cNvSpPr/>
          <p:nvPr/>
        </p:nvSpPr>
        <p:spPr>
          <a:xfrm>
            <a:off x="258289" y="157710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2"/>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B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 name="Google Shape;316;p12"/>
          <p:cNvGrpSpPr/>
          <p:nvPr/>
        </p:nvGrpSpPr>
        <p:grpSpPr>
          <a:xfrm>
            <a:off x="8142375" y="4477573"/>
            <a:ext cx="508851" cy="478711"/>
            <a:chOff x="5972700" y="2330200"/>
            <a:chExt cx="411625" cy="387275"/>
          </a:xfrm>
        </p:grpSpPr>
        <p:sp>
          <p:nvSpPr>
            <p:cNvPr id="317" name="Google Shape;317;p12"/>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2"/>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 name="Google Shape;319;p12"/>
          <p:cNvGrpSpPr/>
          <p:nvPr/>
        </p:nvGrpSpPr>
        <p:grpSpPr>
          <a:xfrm>
            <a:off x="545621" y="382390"/>
            <a:ext cx="398658" cy="631920"/>
            <a:chOff x="6718575" y="2318625"/>
            <a:chExt cx="256950" cy="407375"/>
          </a:xfrm>
        </p:grpSpPr>
        <p:sp>
          <p:nvSpPr>
            <p:cNvPr id="320" name="Google Shape;320;p12"/>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2"/>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2"/>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2"/>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2"/>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2"/>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2"/>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2"/>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 name="Google Shape;328;p12"/>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Yellow">
  <p:cSld name="BLANK_1_1">
    <p:spTree>
      <p:nvGrpSpPr>
        <p:cNvPr id="1" name="Shape 329"/>
        <p:cNvGrpSpPr/>
        <p:nvPr/>
      </p:nvGrpSpPr>
      <p:grpSpPr>
        <a:xfrm>
          <a:off x="0" y="0"/>
          <a:ext cx="0" cy="0"/>
          <a:chOff x="0" y="0"/>
          <a:chExt cx="0" cy="0"/>
        </a:xfrm>
      </p:grpSpPr>
      <p:sp>
        <p:nvSpPr>
          <p:cNvPr id="330" name="Google Shape;330;p13"/>
          <p:cNvSpPr/>
          <p:nvPr/>
        </p:nvSpPr>
        <p:spPr>
          <a:xfrm>
            <a:off x="407150" y="407075"/>
            <a:ext cx="8329800" cy="4329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3"/>
          <p:cNvSpPr/>
          <p:nvPr/>
        </p:nvSpPr>
        <p:spPr>
          <a:xfrm>
            <a:off x="-117275" y="847257"/>
            <a:ext cx="605400" cy="605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3"/>
          <p:cNvSpPr/>
          <p:nvPr/>
        </p:nvSpPr>
        <p:spPr>
          <a:xfrm>
            <a:off x="217850" y="171250"/>
            <a:ext cx="1054200" cy="10542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3"/>
          <p:cNvSpPr/>
          <p:nvPr/>
        </p:nvSpPr>
        <p:spPr>
          <a:xfrm>
            <a:off x="1156976" y="-137274"/>
            <a:ext cx="398700" cy="3987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3"/>
          <p:cNvSpPr/>
          <p:nvPr/>
        </p:nvSpPr>
        <p:spPr>
          <a:xfrm>
            <a:off x="1397225" y="337514"/>
            <a:ext cx="136800" cy="1368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3"/>
          <p:cNvSpPr/>
          <p:nvPr/>
        </p:nvSpPr>
        <p:spPr>
          <a:xfrm>
            <a:off x="488128" y="13344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3"/>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3"/>
          <p:cNvSpPr/>
          <p:nvPr/>
        </p:nvSpPr>
        <p:spPr>
          <a:xfrm>
            <a:off x="8507494" y="2981146"/>
            <a:ext cx="774600" cy="7746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3"/>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3"/>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3"/>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3"/>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3"/>
          <p:cNvSpPr/>
          <p:nvPr/>
        </p:nvSpPr>
        <p:spPr>
          <a:xfrm>
            <a:off x="258289" y="157710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3"/>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B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 name="Google Shape;344;p13"/>
          <p:cNvGrpSpPr/>
          <p:nvPr/>
        </p:nvGrpSpPr>
        <p:grpSpPr>
          <a:xfrm>
            <a:off x="8142375" y="4477573"/>
            <a:ext cx="508851" cy="478711"/>
            <a:chOff x="5972700" y="2330200"/>
            <a:chExt cx="411625" cy="387275"/>
          </a:xfrm>
        </p:grpSpPr>
        <p:sp>
          <p:nvSpPr>
            <p:cNvPr id="345" name="Google Shape;345;p13"/>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3"/>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 name="Google Shape;347;p13"/>
          <p:cNvGrpSpPr/>
          <p:nvPr/>
        </p:nvGrpSpPr>
        <p:grpSpPr>
          <a:xfrm>
            <a:off x="545621" y="382390"/>
            <a:ext cx="398658" cy="631920"/>
            <a:chOff x="6718575" y="2318625"/>
            <a:chExt cx="256950" cy="407375"/>
          </a:xfrm>
        </p:grpSpPr>
        <p:sp>
          <p:nvSpPr>
            <p:cNvPr id="348" name="Google Shape;348;p13"/>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3"/>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3"/>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3"/>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3"/>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3"/>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3"/>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3"/>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13"/>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Magenta">
  <p:cSld name="BLANK_1_1_1">
    <p:spTree>
      <p:nvGrpSpPr>
        <p:cNvPr id="1" name="Shape 357"/>
        <p:cNvGrpSpPr/>
        <p:nvPr/>
      </p:nvGrpSpPr>
      <p:grpSpPr>
        <a:xfrm>
          <a:off x="0" y="0"/>
          <a:ext cx="0" cy="0"/>
          <a:chOff x="0" y="0"/>
          <a:chExt cx="0" cy="0"/>
        </a:xfrm>
      </p:grpSpPr>
      <p:sp>
        <p:nvSpPr>
          <p:cNvPr id="358" name="Google Shape;358;p14"/>
          <p:cNvSpPr/>
          <p:nvPr/>
        </p:nvSpPr>
        <p:spPr>
          <a:xfrm>
            <a:off x="407150" y="407075"/>
            <a:ext cx="8329800" cy="4329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4"/>
          <p:cNvSpPr/>
          <p:nvPr/>
        </p:nvSpPr>
        <p:spPr>
          <a:xfrm>
            <a:off x="217850" y="171250"/>
            <a:ext cx="1054200" cy="10542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4"/>
          <p:cNvSpPr/>
          <p:nvPr/>
        </p:nvSpPr>
        <p:spPr>
          <a:xfrm>
            <a:off x="1156976" y="-137274"/>
            <a:ext cx="398700" cy="3987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4"/>
          <p:cNvSpPr/>
          <p:nvPr/>
        </p:nvSpPr>
        <p:spPr>
          <a:xfrm>
            <a:off x="1397225" y="337514"/>
            <a:ext cx="136800" cy="1368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4"/>
          <p:cNvSpPr/>
          <p:nvPr/>
        </p:nvSpPr>
        <p:spPr>
          <a:xfrm>
            <a:off x="488128" y="1334485"/>
            <a:ext cx="213000" cy="213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4"/>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4"/>
          <p:cNvSpPr/>
          <p:nvPr/>
        </p:nvSpPr>
        <p:spPr>
          <a:xfrm>
            <a:off x="8507494" y="2981146"/>
            <a:ext cx="774600" cy="7746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4"/>
          <p:cNvSpPr/>
          <p:nvPr/>
        </p:nvSpPr>
        <p:spPr>
          <a:xfrm>
            <a:off x="8094101" y="3973940"/>
            <a:ext cx="413400" cy="413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4"/>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4"/>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4"/>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4"/>
          <p:cNvSpPr/>
          <p:nvPr/>
        </p:nvSpPr>
        <p:spPr>
          <a:xfrm>
            <a:off x="258289" y="157710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4"/>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C406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 name="Google Shape;371;p14"/>
          <p:cNvGrpSpPr/>
          <p:nvPr/>
        </p:nvGrpSpPr>
        <p:grpSpPr>
          <a:xfrm>
            <a:off x="8142375" y="4477573"/>
            <a:ext cx="508851" cy="478711"/>
            <a:chOff x="5972700" y="2330200"/>
            <a:chExt cx="411625" cy="387275"/>
          </a:xfrm>
        </p:grpSpPr>
        <p:sp>
          <p:nvSpPr>
            <p:cNvPr id="372" name="Google Shape;372;p14"/>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4"/>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14"/>
          <p:cNvGrpSpPr/>
          <p:nvPr/>
        </p:nvGrpSpPr>
        <p:grpSpPr>
          <a:xfrm>
            <a:off x="545621" y="382390"/>
            <a:ext cx="398658" cy="631920"/>
            <a:chOff x="6718575" y="2318625"/>
            <a:chExt cx="256950" cy="407375"/>
          </a:xfrm>
        </p:grpSpPr>
        <p:sp>
          <p:nvSpPr>
            <p:cNvPr id="375" name="Google Shape;375;p14"/>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4"/>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4"/>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4"/>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4"/>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4"/>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4"/>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4"/>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 name="Google Shape;383;p14"/>
          <p:cNvSpPr/>
          <p:nvPr/>
        </p:nvSpPr>
        <p:spPr>
          <a:xfrm>
            <a:off x="-117275" y="847257"/>
            <a:ext cx="605400" cy="605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4"/>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_2">
  <p:cSld name="TITLE_2">
    <p:spTree>
      <p:nvGrpSpPr>
        <p:cNvPr id="1" name="Shape 385"/>
        <p:cNvGrpSpPr/>
        <p:nvPr/>
      </p:nvGrpSpPr>
      <p:grpSpPr>
        <a:xfrm>
          <a:off x="0" y="0"/>
          <a:ext cx="0" cy="0"/>
          <a:chOff x="0" y="0"/>
          <a:chExt cx="0" cy="0"/>
        </a:xfrm>
      </p:grpSpPr>
      <p:sp>
        <p:nvSpPr>
          <p:cNvPr id="386" name="Google Shape;386;p1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87" name="Google Shape;387;p1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600"/>
              </a:spcBef>
              <a:spcAft>
                <a:spcPts val="0"/>
              </a:spcAft>
              <a:buSzPts val="2800"/>
              <a:buNone/>
              <a:defRPr sz="2800"/>
            </a:lvl1pPr>
            <a:lvl2pPr lvl="1" algn="ctr" rtl="0">
              <a:lnSpc>
                <a:spcPct val="100000"/>
              </a:lnSpc>
              <a:spcBef>
                <a:spcPts val="480"/>
              </a:spcBef>
              <a:spcAft>
                <a:spcPts val="0"/>
              </a:spcAft>
              <a:buSzPts val="2800"/>
              <a:buNone/>
              <a:defRPr sz="2800"/>
            </a:lvl2pPr>
            <a:lvl3pPr lvl="2" algn="ctr" rtl="0">
              <a:lnSpc>
                <a:spcPct val="100000"/>
              </a:lnSpc>
              <a:spcBef>
                <a:spcPts val="480"/>
              </a:spcBef>
              <a:spcAft>
                <a:spcPts val="0"/>
              </a:spcAft>
              <a:buSzPts val="2800"/>
              <a:buNone/>
              <a:defRPr sz="2800"/>
            </a:lvl3pPr>
            <a:lvl4pPr lvl="3" algn="ctr" rtl="0">
              <a:lnSpc>
                <a:spcPct val="100000"/>
              </a:lnSpc>
              <a:spcBef>
                <a:spcPts val="360"/>
              </a:spcBef>
              <a:spcAft>
                <a:spcPts val="0"/>
              </a:spcAft>
              <a:buSzPts val="2800"/>
              <a:buNone/>
              <a:defRPr sz="2800"/>
            </a:lvl4pPr>
            <a:lvl5pPr lvl="4" algn="ctr" rtl="0">
              <a:lnSpc>
                <a:spcPct val="100000"/>
              </a:lnSpc>
              <a:spcBef>
                <a:spcPts val="360"/>
              </a:spcBef>
              <a:spcAft>
                <a:spcPts val="0"/>
              </a:spcAft>
              <a:buSzPts val="2800"/>
              <a:buNone/>
              <a:defRPr sz="2800"/>
            </a:lvl5pPr>
            <a:lvl6pPr lvl="5" algn="ctr" rtl="0">
              <a:lnSpc>
                <a:spcPct val="100000"/>
              </a:lnSpc>
              <a:spcBef>
                <a:spcPts val="360"/>
              </a:spcBef>
              <a:spcAft>
                <a:spcPts val="0"/>
              </a:spcAft>
              <a:buSzPts val="2800"/>
              <a:buNone/>
              <a:defRPr sz="2800"/>
            </a:lvl6pPr>
            <a:lvl7pPr lvl="6" algn="ctr" rtl="0">
              <a:lnSpc>
                <a:spcPct val="100000"/>
              </a:lnSpc>
              <a:spcBef>
                <a:spcPts val="360"/>
              </a:spcBef>
              <a:spcAft>
                <a:spcPts val="0"/>
              </a:spcAft>
              <a:buSzPts val="2800"/>
              <a:buNone/>
              <a:defRPr sz="2800"/>
            </a:lvl7pPr>
            <a:lvl8pPr lvl="7" algn="ctr" rtl="0">
              <a:lnSpc>
                <a:spcPct val="100000"/>
              </a:lnSpc>
              <a:spcBef>
                <a:spcPts val="360"/>
              </a:spcBef>
              <a:spcAft>
                <a:spcPts val="0"/>
              </a:spcAft>
              <a:buSzPts val="2800"/>
              <a:buNone/>
              <a:defRPr sz="2800"/>
            </a:lvl8pPr>
            <a:lvl9pPr lvl="8" algn="ctr" rtl="0">
              <a:lnSpc>
                <a:spcPct val="100000"/>
              </a:lnSpc>
              <a:spcBef>
                <a:spcPts val="360"/>
              </a:spcBef>
              <a:spcAft>
                <a:spcPts val="0"/>
              </a:spcAft>
              <a:buSzPts val="2800"/>
              <a:buNone/>
              <a:defRPr sz="2800"/>
            </a:lvl9pPr>
          </a:lstStyle>
          <a:p>
            <a:endParaRPr/>
          </a:p>
        </p:txBody>
      </p:sp>
      <p:sp>
        <p:nvSpPr>
          <p:cNvPr id="388" name="Google Shape;388;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37"/>
        <p:cNvGrpSpPr/>
        <p:nvPr/>
      </p:nvGrpSpPr>
      <p:grpSpPr>
        <a:xfrm>
          <a:off x="0" y="0"/>
          <a:ext cx="0" cy="0"/>
          <a:chOff x="0" y="0"/>
          <a:chExt cx="0" cy="0"/>
        </a:xfrm>
      </p:grpSpPr>
      <p:sp>
        <p:nvSpPr>
          <p:cNvPr id="38" name="Google Shape;38;p3"/>
          <p:cNvSpPr/>
          <p:nvPr/>
        </p:nvSpPr>
        <p:spPr>
          <a:xfrm>
            <a:off x="407150" y="407075"/>
            <a:ext cx="8329800" cy="432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2630450" y="630150"/>
            <a:ext cx="3883200" cy="388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5430350" y="228600"/>
            <a:ext cx="1388100" cy="13881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5908250" y="4660825"/>
            <a:ext cx="605400" cy="6054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2706650" y="3872629"/>
            <a:ext cx="1097700" cy="10977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081694" y="771271"/>
            <a:ext cx="774600" cy="7746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6513651" y="1616690"/>
            <a:ext cx="413400" cy="4134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2420476" y="3612044"/>
            <a:ext cx="336900" cy="3369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2362484" y="1670133"/>
            <a:ext cx="213000" cy="213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6818461" y="1338692"/>
            <a:ext cx="93900" cy="939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163989" y="4374525"/>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2300611" y="990190"/>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3"/>
          <p:cNvGrpSpPr/>
          <p:nvPr/>
        </p:nvGrpSpPr>
        <p:grpSpPr>
          <a:xfrm>
            <a:off x="3001075" y="4182123"/>
            <a:ext cx="508851" cy="478711"/>
            <a:chOff x="5972700" y="2330200"/>
            <a:chExt cx="411625" cy="387275"/>
          </a:xfrm>
        </p:grpSpPr>
        <p:sp>
          <p:nvSpPr>
            <p:cNvPr id="51" name="Google Shape;51;p3"/>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5861768" y="506559"/>
            <a:ext cx="524975" cy="832145"/>
            <a:chOff x="6718575" y="2318625"/>
            <a:chExt cx="256950" cy="407375"/>
          </a:xfrm>
        </p:grpSpPr>
        <p:sp>
          <p:nvSpPr>
            <p:cNvPr id="54" name="Google Shape;54;p3"/>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5" name="Google Shape;55;p3"/>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6" name="Google Shape;56;p3"/>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7" name="Google Shape;57;p3"/>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8" name="Google Shape;58;p3"/>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9" name="Google Shape;59;p3"/>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0" name="Google Shape;60;p3"/>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1" name="Google Shape;61;p3"/>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62" name="Google Shape;62;p3"/>
          <p:cNvSpPr/>
          <p:nvPr/>
        </p:nvSpPr>
        <p:spPr>
          <a:xfrm>
            <a:off x="2757247" y="861970"/>
            <a:ext cx="300900" cy="3009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3509928" y="4757335"/>
            <a:ext cx="213000" cy="2130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5494851" y="4374527"/>
            <a:ext cx="413400" cy="4134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txBox="1">
            <a:spLocks noGrp="1"/>
          </p:cNvSpPr>
          <p:nvPr>
            <p:ph type="ctrTitle"/>
          </p:nvPr>
        </p:nvSpPr>
        <p:spPr>
          <a:xfrm>
            <a:off x="2886100" y="1888150"/>
            <a:ext cx="3371700" cy="1159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000"/>
              <a:buNone/>
              <a:defRPr sz="3000">
                <a:solidFill>
                  <a:schemeClr val="accent1"/>
                </a:solidFill>
              </a:defRPr>
            </a:lvl1pPr>
            <a:lvl2pPr lvl="1" algn="ctr" rtl="0">
              <a:spcBef>
                <a:spcPts val="0"/>
              </a:spcBef>
              <a:spcAft>
                <a:spcPts val="0"/>
              </a:spcAft>
              <a:buClr>
                <a:schemeClr val="accent1"/>
              </a:buClr>
              <a:buSzPts val="3000"/>
              <a:buNone/>
              <a:defRPr sz="3000">
                <a:solidFill>
                  <a:schemeClr val="accent1"/>
                </a:solidFill>
              </a:defRPr>
            </a:lvl2pPr>
            <a:lvl3pPr lvl="2" algn="ctr" rtl="0">
              <a:spcBef>
                <a:spcPts val="0"/>
              </a:spcBef>
              <a:spcAft>
                <a:spcPts val="0"/>
              </a:spcAft>
              <a:buClr>
                <a:schemeClr val="accent1"/>
              </a:buClr>
              <a:buSzPts val="3000"/>
              <a:buNone/>
              <a:defRPr sz="3000">
                <a:solidFill>
                  <a:schemeClr val="accent1"/>
                </a:solidFill>
              </a:defRPr>
            </a:lvl3pPr>
            <a:lvl4pPr lvl="3" algn="ctr" rtl="0">
              <a:spcBef>
                <a:spcPts val="0"/>
              </a:spcBef>
              <a:spcAft>
                <a:spcPts val="0"/>
              </a:spcAft>
              <a:buClr>
                <a:schemeClr val="accent1"/>
              </a:buClr>
              <a:buSzPts val="3000"/>
              <a:buNone/>
              <a:defRPr sz="3000">
                <a:solidFill>
                  <a:schemeClr val="accent1"/>
                </a:solidFill>
              </a:defRPr>
            </a:lvl4pPr>
            <a:lvl5pPr lvl="4" algn="ctr" rtl="0">
              <a:spcBef>
                <a:spcPts val="0"/>
              </a:spcBef>
              <a:spcAft>
                <a:spcPts val="0"/>
              </a:spcAft>
              <a:buClr>
                <a:schemeClr val="accent1"/>
              </a:buClr>
              <a:buSzPts val="3000"/>
              <a:buNone/>
              <a:defRPr sz="3000">
                <a:solidFill>
                  <a:schemeClr val="accent1"/>
                </a:solidFill>
              </a:defRPr>
            </a:lvl5pPr>
            <a:lvl6pPr lvl="5" algn="ctr" rtl="0">
              <a:spcBef>
                <a:spcPts val="0"/>
              </a:spcBef>
              <a:spcAft>
                <a:spcPts val="0"/>
              </a:spcAft>
              <a:buClr>
                <a:schemeClr val="accent1"/>
              </a:buClr>
              <a:buSzPts val="3000"/>
              <a:buNone/>
              <a:defRPr sz="3000">
                <a:solidFill>
                  <a:schemeClr val="accent1"/>
                </a:solidFill>
              </a:defRPr>
            </a:lvl6pPr>
            <a:lvl7pPr lvl="6" algn="ctr" rtl="0">
              <a:spcBef>
                <a:spcPts val="0"/>
              </a:spcBef>
              <a:spcAft>
                <a:spcPts val="0"/>
              </a:spcAft>
              <a:buClr>
                <a:schemeClr val="accent1"/>
              </a:buClr>
              <a:buSzPts val="3000"/>
              <a:buNone/>
              <a:defRPr sz="3000">
                <a:solidFill>
                  <a:schemeClr val="accent1"/>
                </a:solidFill>
              </a:defRPr>
            </a:lvl7pPr>
            <a:lvl8pPr lvl="7" algn="ctr" rtl="0">
              <a:spcBef>
                <a:spcPts val="0"/>
              </a:spcBef>
              <a:spcAft>
                <a:spcPts val="0"/>
              </a:spcAft>
              <a:buClr>
                <a:schemeClr val="accent1"/>
              </a:buClr>
              <a:buSzPts val="3000"/>
              <a:buNone/>
              <a:defRPr sz="3000">
                <a:solidFill>
                  <a:schemeClr val="accent1"/>
                </a:solidFill>
              </a:defRPr>
            </a:lvl8pPr>
            <a:lvl9pPr lvl="8" algn="ctr" rtl="0">
              <a:spcBef>
                <a:spcPts val="0"/>
              </a:spcBef>
              <a:spcAft>
                <a:spcPts val="0"/>
              </a:spcAft>
              <a:buClr>
                <a:schemeClr val="accent1"/>
              </a:buClr>
              <a:buSzPts val="3000"/>
              <a:buNone/>
              <a:defRPr sz="3000">
                <a:solidFill>
                  <a:schemeClr val="accent1"/>
                </a:solidFill>
              </a:defRPr>
            </a:lvl9pPr>
          </a:lstStyle>
          <a:p>
            <a:endParaRPr/>
          </a:p>
        </p:txBody>
      </p:sp>
      <p:sp>
        <p:nvSpPr>
          <p:cNvPr id="66" name="Google Shape;66;p3"/>
          <p:cNvSpPr txBox="1">
            <a:spLocks noGrp="1"/>
          </p:cNvSpPr>
          <p:nvPr>
            <p:ph type="subTitle" idx="1"/>
          </p:nvPr>
        </p:nvSpPr>
        <p:spPr>
          <a:xfrm>
            <a:off x="2886100" y="2916252"/>
            <a:ext cx="3371700" cy="784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2000"/>
              <a:buNone/>
              <a:defRPr>
                <a:solidFill>
                  <a:schemeClr val="accent2"/>
                </a:solidFill>
              </a:defRPr>
            </a:lvl1pPr>
            <a:lvl2pPr lvl="1" algn="ctr" rtl="0">
              <a:spcBef>
                <a:spcPts val="1000"/>
              </a:spcBef>
              <a:spcAft>
                <a:spcPts val="0"/>
              </a:spcAft>
              <a:buClr>
                <a:schemeClr val="accent2"/>
              </a:buClr>
              <a:buSzPts val="3000"/>
              <a:buNone/>
              <a:defRPr sz="3000">
                <a:solidFill>
                  <a:schemeClr val="accent2"/>
                </a:solidFill>
              </a:defRPr>
            </a:lvl2pPr>
            <a:lvl3pPr lvl="2" algn="ctr" rtl="0">
              <a:spcBef>
                <a:spcPts val="1000"/>
              </a:spcBef>
              <a:spcAft>
                <a:spcPts val="0"/>
              </a:spcAft>
              <a:buClr>
                <a:schemeClr val="accent2"/>
              </a:buClr>
              <a:buSzPts val="3000"/>
              <a:buNone/>
              <a:defRPr sz="3000">
                <a:solidFill>
                  <a:schemeClr val="accent2"/>
                </a:solidFill>
              </a:defRPr>
            </a:lvl3pPr>
            <a:lvl4pPr lvl="3" algn="ctr" rtl="0">
              <a:spcBef>
                <a:spcPts val="1000"/>
              </a:spcBef>
              <a:spcAft>
                <a:spcPts val="0"/>
              </a:spcAft>
              <a:buClr>
                <a:schemeClr val="accent2"/>
              </a:buClr>
              <a:buSzPts val="3000"/>
              <a:buNone/>
              <a:defRPr sz="3000">
                <a:solidFill>
                  <a:schemeClr val="accent2"/>
                </a:solidFill>
              </a:defRPr>
            </a:lvl4pPr>
            <a:lvl5pPr lvl="4" algn="ctr" rtl="0">
              <a:spcBef>
                <a:spcPts val="1000"/>
              </a:spcBef>
              <a:spcAft>
                <a:spcPts val="0"/>
              </a:spcAft>
              <a:buClr>
                <a:schemeClr val="accent2"/>
              </a:buClr>
              <a:buSzPts val="3000"/>
              <a:buNone/>
              <a:defRPr sz="3000">
                <a:solidFill>
                  <a:schemeClr val="accent2"/>
                </a:solidFill>
              </a:defRPr>
            </a:lvl5pPr>
            <a:lvl6pPr lvl="5" algn="ctr" rtl="0">
              <a:spcBef>
                <a:spcPts val="1000"/>
              </a:spcBef>
              <a:spcAft>
                <a:spcPts val="0"/>
              </a:spcAft>
              <a:buClr>
                <a:schemeClr val="accent2"/>
              </a:buClr>
              <a:buSzPts val="3000"/>
              <a:buNone/>
              <a:defRPr sz="3000">
                <a:solidFill>
                  <a:schemeClr val="accent2"/>
                </a:solidFill>
              </a:defRPr>
            </a:lvl6pPr>
            <a:lvl7pPr lvl="6" algn="ctr" rtl="0">
              <a:spcBef>
                <a:spcPts val="1000"/>
              </a:spcBef>
              <a:spcAft>
                <a:spcPts val="0"/>
              </a:spcAft>
              <a:buClr>
                <a:schemeClr val="accent2"/>
              </a:buClr>
              <a:buSzPts val="3000"/>
              <a:buNone/>
              <a:defRPr sz="3000">
                <a:solidFill>
                  <a:schemeClr val="accent2"/>
                </a:solidFill>
              </a:defRPr>
            </a:lvl7pPr>
            <a:lvl8pPr lvl="7" algn="ctr" rtl="0">
              <a:spcBef>
                <a:spcPts val="1000"/>
              </a:spcBef>
              <a:spcAft>
                <a:spcPts val="0"/>
              </a:spcAft>
              <a:buClr>
                <a:schemeClr val="accent2"/>
              </a:buClr>
              <a:buSzPts val="3000"/>
              <a:buNone/>
              <a:defRPr sz="3000">
                <a:solidFill>
                  <a:schemeClr val="accent2"/>
                </a:solidFill>
              </a:defRPr>
            </a:lvl8pPr>
            <a:lvl9pPr lvl="8" algn="ctr" rtl="0">
              <a:spcBef>
                <a:spcPts val="1000"/>
              </a:spcBef>
              <a:spcAft>
                <a:spcPts val="1000"/>
              </a:spcAft>
              <a:buClr>
                <a:schemeClr val="accent2"/>
              </a:buClr>
              <a:buSzPts val="3000"/>
              <a:buNone/>
              <a:defRPr sz="3000">
                <a:solidFill>
                  <a:schemeClr val="accent2"/>
                </a:solidFill>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67"/>
        <p:cNvGrpSpPr/>
        <p:nvPr/>
      </p:nvGrpSpPr>
      <p:grpSpPr>
        <a:xfrm>
          <a:off x="0" y="0"/>
          <a:ext cx="0" cy="0"/>
          <a:chOff x="0" y="0"/>
          <a:chExt cx="0" cy="0"/>
        </a:xfrm>
      </p:grpSpPr>
      <p:sp>
        <p:nvSpPr>
          <p:cNvPr id="68" name="Google Shape;68;p4"/>
          <p:cNvSpPr/>
          <p:nvPr/>
        </p:nvSpPr>
        <p:spPr>
          <a:xfrm>
            <a:off x="407150" y="407075"/>
            <a:ext cx="8329800" cy="4329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3811800" y="-194800"/>
            <a:ext cx="1520400" cy="1520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4982150" y="734775"/>
            <a:ext cx="774600" cy="7746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3469949" y="810973"/>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3109875" y="154418"/>
            <a:ext cx="508800" cy="5088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a:off x="5395528" y="-85690"/>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140400" y="3784204"/>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8079301" y="4416226"/>
            <a:ext cx="879300" cy="8793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407150" y="4701449"/>
            <a:ext cx="336900" cy="3369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896576" y="4123321"/>
            <a:ext cx="292800" cy="2928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7800547" y="4653308"/>
            <a:ext cx="213000" cy="2130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8471997" y="4203227"/>
            <a:ext cx="93900" cy="939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528659" y="3509275"/>
            <a:ext cx="213000" cy="213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8327788" y="4664713"/>
            <a:ext cx="382244" cy="382244"/>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B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4"/>
          <p:cNvGrpSpPr/>
          <p:nvPr/>
        </p:nvGrpSpPr>
        <p:grpSpPr>
          <a:xfrm>
            <a:off x="154025" y="4093698"/>
            <a:ext cx="508851" cy="478711"/>
            <a:chOff x="5972700" y="2330200"/>
            <a:chExt cx="411625" cy="387275"/>
          </a:xfrm>
        </p:grpSpPr>
        <p:sp>
          <p:nvSpPr>
            <p:cNvPr id="83" name="Google Shape;83;p4"/>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85;p4"/>
          <p:cNvGrpSpPr/>
          <p:nvPr/>
        </p:nvGrpSpPr>
        <p:grpSpPr>
          <a:xfrm>
            <a:off x="5222963" y="889722"/>
            <a:ext cx="292923" cy="464285"/>
            <a:chOff x="6718575" y="2318625"/>
            <a:chExt cx="256950" cy="407375"/>
          </a:xfrm>
        </p:grpSpPr>
        <p:sp>
          <p:nvSpPr>
            <p:cNvPr id="86" name="Google Shape;86;p4"/>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 name="Google Shape;94;p4"/>
          <p:cNvSpPr txBox="1">
            <a:spLocks noGrp="1"/>
          </p:cNvSpPr>
          <p:nvPr>
            <p:ph type="body" idx="1"/>
          </p:nvPr>
        </p:nvSpPr>
        <p:spPr>
          <a:xfrm>
            <a:off x="1242275" y="1704600"/>
            <a:ext cx="6659700" cy="819900"/>
          </a:xfrm>
          <a:prstGeom prst="rect">
            <a:avLst/>
          </a:prstGeom>
        </p:spPr>
        <p:txBody>
          <a:bodyPr spcFirstLastPara="1" wrap="square" lIns="91425" tIns="91425" rIns="91425" bIns="91425" anchor="t" anchorCtr="0">
            <a:noAutofit/>
          </a:bodyPr>
          <a:lstStyle>
            <a:lvl1pPr marL="457200" lvl="0" indent="-419100" algn="ctr" rtl="0">
              <a:spcBef>
                <a:spcPts val="600"/>
              </a:spcBef>
              <a:spcAft>
                <a:spcPts val="0"/>
              </a:spcAft>
              <a:buClr>
                <a:schemeClr val="dk1"/>
              </a:buClr>
              <a:buSzPts val="3000"/>
              <a:buChar char="○"/>
              <a:defRPr sz="3000" i="1"/>
            </a:lvl1pPr>
            <a:lvl2pPr marL="914400" lvl="1" indent="-419100" algn="ctr" rtl="0">
              <a:spcBef>
                <a:spcPts val="1000"/>
              </a:spcBef>
              <a:spcAft>
                <a:spcPts val="0"/>
              </a:spcAft>
              <a:buClr>
                <a:schemeClr val="dk1"/>
              </a:buClr>
              <a:buSzPts val="3000"/>
              <a:buChar char="◦"/>
              <a:defRPr sz="3000" i="1"/>
            </a:lvl2pPr>
            <a:lvl3pPr marL="1371600" lvl="2" indent="-419100" algn="ctr" rtl="0">
              <a:spcBef>
                <a:spcPts val="1000"/>
              </a:spcBef>
              <a:spcAft>
                <a:spcPts val="0"/>
              </a:spcAft>
              <a:buClr>
                <a:schemeClr val="dk1"/>
              </a:buClr>
              <a:buSzPts val="3000"/>
              <a:buChar char="◦"/>
              <a:defRPr sz="3000" i="1"/>
            </a:lvl3pPr>
            <a:lvl4pPr marL="1828800" lvl="3" indent="-419100" algn="ctr" rtl="0">
              <a:spcBef>
                <a:spcPts val="1000"/>
              </a:spcBef>
              <a:spcAft>
                <a:spcPts val="0"/>
              </a:spcAft>
              <a:buSzPts val="3000"/>
              <a:buChar char="◦"/>
              <a:defRPr sz="3000" i="1"/>
            </a:lvl4pPr>
            <a:lvl5pPr marL="2286000" lvl="4" indent="-419100" algn="ctr" rtl="0">
              <a:spcBef>
                <a:spcPts val="1000"/>
              </a:spcBef>
              <a:spcAft>
                <a:spcPts val="0"/>
              </a:spcAft>
              <a:buSzPts val="3000"/>
              <a:buChar char="◦"/>
              <a:defRPr sz="3000" i="1"/>
            </a:lvl5pPr>
            <a:lvl6pPr marL="2743200" lvl="5" indent="-419100" algn="ctr" rtl="0">
              <a:spcBef>
                <a:spcPts val="1000"/>
              </a:spcBef>
              <a:spcAft>
                <a:spcPts val="0"/>
              </a:spcAft>
              <a:buSzPts val="3000"/>
              <a:buChar char="◦"/>
              <a:defRPr sz="3000" i="1"/>
            </a:lvl6pPr>
            <a:lvl7pPr marL="3200400" lvl="6" indent="-419100" algn="ctr" rtl="0">
              <a:spcBef>
                <a:spcPts val="1000"/>
              </a:spcBef>
              <a:spcAft>
                <a:spcPts val="0"/>
              </a:spcAft>
              <a:buSzPts val="3000"/>
              <a:buChar char="◦"/>
              <a:defRPr sz="3000" i="1"/>
            </a:lvl7pPr>
            <a:lvl8pPr marL="3657600" lvl="7" indent="-419100" algn="ctr" rtl="0">
              <a:spcBef>
                <a:spcPts val="1000"/>
              </a:spcBef>
              <a:spcAft>
                <a:spcPts val="0"/>
              </a:spcAft>
              <a:buSzPts val="3000"/>
              <a:buChar char="◦"/>
              <a:defRPr sz="3000" i="1"/>
            </a:lvl8pPr>
            <a:lvl9pPr marL="4114800" lvl="8" indent="-419100" algn="ctr">
              <a:spcBef>
                <a:spcPts val="1000"/>
              </a:spcBef>
              <a:spcAft>
                <a:spcPts val="1000"/>
              </a:spcAft>
              <a:buSzPts val="3000"/>
              <a:buChar char="◦"/>
              <a:defRPr sz="3000" i="1"/>
            </a:lvl9pPr>
          </a:lstStyle>
          <a:p>
            <a:endParaRPr/>
          </a:p>
        </p:txBody>
      </p:sp>
      <p:sp>
        <p:nvSpPr>
          <p:cNvPr id="95" name="Google Shape;95;p4"/>
          <p:cNvSpPr txBox="1"/>
          <p:nvPr/>
        </p:nvSpPr>
        <p:spPr>
          <a:xfrm>
            <a:off x="3593400" y="8930"/>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600" b="1">
                <a:solidFill>
                  <a:srgbClr val="FFFFFF"/>
                </a:solidFill>
              </a:rPr>
              <a:t>“</a:t>
            </a:r>
            <a:endParaRPr sz="9600" b="1">
              <a:solidFill>
                <a:srgbClr val="FFFFFF"/>
              </a:solidFill>
            </a:endParaRPr>
          </a:p>
        </p:txBody>
      </p:sp>
      <p:sp>
        <p:nvSpPr>
          <p:cNvPr id="96" name="Google Shape;96;p4"/>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97"/>
        <p:cNvGrpSpPr/>
        <p:nvPr/>
      </p:nvGrpSpPr>
      <p:grpSpPr>
        <a:xfrm>
          <a:off x="0" y="0"/>
          <a:ext cx="0" cy="0"/>
          <a:chOff x="0" y="0"/>
          <a:chExt cx="0" cy="0"/>
        </a:xfrm>
      </p:grpSpPr>
      <p:sp>
        <p:nvSpPr>
          <p:cNvPr id="98" name="Google Shape;98;p5"/>
          <p:cNvSpPr/>
          <p:nvPr/>
        </p:nvSpPr>
        <p:spPr>
          <a:xfrm>
            <a:off x="407150" y="407075"/>
            <a:ext cx="8329800" cy="432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a:off x="-167025" y="559475"/>
            <a:ext cx="2630400" cy="2630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a:off x="1812100" y="271400"/>
            <a:ext cx="1054200" cy="10542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a:off x="1704597" y="-129655"/>
            <a:ext cx="300900" cy="3009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a:off x="228600" y="2887250"/>
            <a:ext cx="605400" cy="605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a:off x="1522903" y="3162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a:off x="8507494" y="2981146"/>
            <a:ext cx="774600" cy="7746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91939" y="288725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5"/>
          <p:cNvGrpSpPr/>
          <p:nvPr/>
        </p:nvGrpSpPr>
        <p:grpSpPr>
          <a:xfrm>
            <a:off x="8142375" y="4477573"/>
            <a:ext cx="508851" cy="478711"/>
            <a:chOff x="5972700" y="2330200"/>
            <a:chExt cx="411625" cy="387275"/>
          </a:xfrm>
        </p:grpSpPr>
        <p:sp>
          <p:nvSpPr>
            <p:cNvPr id="113" name="Google Shape;113;p5"/>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5"/>
          <p:cNvGrpSpPr/>
          <p:nvPr/>
        </p:nvGrpSpPr>
        <p:grpSpPr>
          <a:xfrm>
            <a:off x="2139871" y="482540"/>
            <a:ext cx="398658" cy="631920"/>
            <a:chOff x="6718575" y="2318625"/>
            <a:chExt cx="256950" cy="407375"/>
          </a:xfrm>
        </p:grpSpPr>
        <p:sp>
          <p:nvSpPr>
            <p:cNvPr id="116" name="Google Shape;116;p5"/>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5"/>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5"/>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5"/>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5"/>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125" name="Google Shape;125;p5"/>
          <p:cNvSpPr txBox="1">
            <a:spLocks noGrp="1"/>
          </p:cNvSpPr>
          <p:nvPr>
            <p:ph type="body" idx="1"/>
          </p:nvPr>
        </p:nvSpPr>
        <p:spPr>
          <a:xfrm>
            <a:off x="2901875" y="1033400"/>
            <a:ext cx="5292300" cy="32673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a:lvl1pPr>
            <a:lvl2pPr marL="914400" lvl="1" indent="-355600">
              <a:spcBef>
                <a:spcPts val="1000"/>
              </a:spcBef>
              <a:spcAft>
                <a:spcPts val="0"/>
              </a:spcAft>
              <a:buSzPts val="2000"/>
              <a:buChar char="◦"/>
              <a:defRPr/>
            </a:lvl2pPr>
            <a:lvl3pPr marL="1371600" lvl="2" indent="-355600">
              <a:spcBef>
                <a:spcPts val="1000"/>
              </a:spcBef>
              <a:spcAft>
                <a:spcPts val="0"/>
              </a:spcAft>
              <a:buSzPts val="2000"/>
              <a:buChar char="◦"/>
              <a:defRPr/>
            </a:lvl3pPr>
            <a:lvl4pPr marL="1828800" lvl="3" indent="-355600">
              <a:spcBef>
                <a:spcPts val="1000"/>
              </a:spcBef>
              <a:spcAft>
                <a:spcPts val="0"/>
              </a:spcAft>
              <a:buSzPts val="2000"/>
              <a:buChar char="◦"/>
              <a:defRPr/>
            </a:lvl4pPr>
            <a:lvl5pPr marL="2286000" lvl="4" indent="-355600">
              <a:spcBef>
                <a:spcPts val="1000"/>
              </a:spcBef>
              <a:spcAft>
                <a:spcPts val="0"/>
              </a:spcAft>
              <a:buSzPts val="2000"/>
              <a:buChar char="◦"/>
              <a:defRPr/>
            </a:lvl5pPr>
            <a:lvl6pPr marL="2743200" lvl="5" indent="-355600">
              <a:spcBef>
                <a:spcPts val="1000"/>
              </a:spcBef>
              <a:spcAft>
                <a:spcPts val="0"/>
              </a:spcAft>
              <a:buSzPts val="2000"/>
              <a:buChar char="◦"/>
              <a:defRPr/>
            </a:lvl6pPr>
            <a:lvl7pPr marL="3200400" lvl="6" indent="-355600">
              <a:spcBef>
                <a:spcPts val="1000"/>
              </a:spcBef>
              <a:spcAft>
                <a:spcPts val="0"/>
              </a:spcAft>
              <a:buSzPts val="2000"/>
              <a:buChar char="◦"/>
              <a:defRPr/>
            </a:lvl7pPr>
            <a:lvl8pPr marL="3657600" lvl="7" indent="-355600">
              <a:spcBef>
                <a:spcPts val="1000"/>
              </a:spcBef>
              <a:spcAft>
                <a:spcPts val="0"/>
              </a:spcAft>
              <a:buSzPts val="2000"/>
              <a:buChar char="◦"/>
              <a:defRPr/>
            </a:lvl8pPr>
            <a:lvl9pPr marL="4114800" lvl="8" indent="-355600">
              <a:spcBef>
                <a:spcPts val="1000"/>
              </a:spcBef>
              <a:spcAft>
                <a:spcPts val="1000"/>
              </a:spcAft>
              <a:buSzPts val="2000"/>
              <a:buChar char="◦"/>
              <a:defRPr/>
            </a:lvl9pPr>
          </a:lstStyle>
          <a:p>
            <a:endParaRPr/>
          </a:p>
        </p:txBody>
      </p:sp>
      <p:sp>
        <p:nvSpPr>
          <p:cNvPr id="126" name="Google Shape;126;p5"/>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58"/>
        <p:cNvGrpSpPr/>
        <p:nvPr/>
      </p:nvGrpSpPr>
      <p:grpSpPr>
        <a:xfrm>
          <a:off x="0" y="0"/>
          <a:ext cx="0" cy="0"/>
          <a:chOff x="0" y="0"/>
          <a:chExt cx="0" cy="0"/>
        </a:xfrm>
      </p:grpSpPr>
      <p:sp>
        <p:nvSpPr>
          <p:cNvPr id="159" name="Google Shape;159;p7"/>
          <p:cNvSpPr/>
          <p:nvPr/>
        </p:nvSpPr>
        <p:spPr>
          <a:xfrm>
            <a:off x="407150" y="407075"/>
            <a:ext cx="8329800" cy="432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7"/>
          <p:cNvSpPr/>
          <p:nvPr/>
        </p:nvSpPr>
        <p:spPr>
          <a:xfrm>
            <a:off x="-167025" y="559475"/>
            <a:ext cx="2630400" cy="2630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7"/>
          <p:cNvSpPr/>
          <p:nvPr/>
        </p:nvSpPr>
        <p:spPr>
          <a:xfrm>
            <a:off x="1812100" y="271400"/>
            <a:ext cx="1054200" cy="10542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7"/>
          <p:cNvSpPr/>
          <p:nvPr/>
        </p:nvSpPr>
        <p:spPr>
          <a:xfrm>
            <a:off x="1704597" y="-129655"/>
            <a:ext cx="300900" cy="3009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7"/>
          <p:cNvSpPr/>
          <p:nvPr/>
        </p:nvSpPr>
        <p:spPr>
          <a:xfrm>
            <a:off x="228600" y="2887250"/>
            <a:ext cx="605400" cy="605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7"/>
          <p:cNvSpPr/>
          <p:nvPr/>
        </p:nvSpPr>
        <p:spPr>
          <a:xfrm>
            <a:off x="1522903" y="3162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7"/>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7"/>
          <p:cNvSpPr/>
          <p:nvPr/>
        </p:nvSpPr>
        <p:spPr>
          <a:xfrm>
            <a:off x="8507494" y="2981146"/>
            <a:ext cx="774600" cy="7746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7"/>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7"/>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7"/>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7"/>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7"/>
          <p:cNvSpPr/>
          <p:nvPr/>
        </p:nvSpPr>
        <p:spPr>
          <a:xfrm>
            <a:off x="91939" y="288725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7"/>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 name="Google Shape;173;p7"/>
          <p:cNvGrpSpPr/>
          <p:nvPr/>
        </p:nvGrpSpPr>
        <p:grpSpPr>
          <a:xfrm>
            <a:off x="8142375" y="4477573"/>
            <a:ext cx="508851" cy="478711"/>
            <a:chOff x="5972700" y="2330200"/>
            <a:chExt cx="411625" cy="387275"/>
          </a:xfrm>
        </p:grpSpPr>
        <p:sp>
          <p:nvSpPr>
            <p:cNvPr id="174" name="Google Shape;174;p7"/>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7"/>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76;p7"/>
          <p:cNvGrpSpPr/>
          <p:nvPr/>
        </p:nvGrpSpPr>
        <p:grpSpPr>
          <a:xfrm>
            <a:off x="2139871" y="482540"/>
            <a:ext cx="398658" cy="631920"/>
            <a:chOff x="6718575" y="2318625"/>
            <a:chExt cx="256950" cy="407375"/>
          </a:xfrm>
        </p:grpSpPr>
        <p:sp>
          <p:nvSpPr>
            <p:cNvPr id="177" name="Google Shape;177;p7"/>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7"/>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7"/>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7"/>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7"/>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7"/>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7"/>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7"/>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 name="Google Shape;185;p7"/>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86" name="Google Shape;186;p7"/>
          <p:cNvSpPr txBox="1">
            <a:spLocks noGrp="1"/>
          </p:cNvSpPr>
          <p:nvPr>
            <p:ph type="body" idx="1"/>
          </p:nvPr>
        </p:nvSpPr>
        <p:spPr>
          <a:xfrm>
            <a:off x="2683000" y="1428750"/>
            <a:ext cx="1858800" cy="2739300"/>
          </a:xfrm>
          <a:prstGeom prst="rect">
            <a:avLst/>
          </a:prstGeom>
        </p:spPr>
        <p:txBody>
          <a:bodyPr spcFirstLastPara="1" wrap="square" lIns="91425" tIns="91425" rIns="91425" bIns="91425" anchor="t" anchorCtr="0">
            <a:noAutofit/>
          </a:bodyPr>
          <a:lstStyle>
            <a:lvl1pPr marL="457200" lvl="0" indent="-311150" rtl="0">
              <a:spcBef>
                <a:spcPts val="600"/>
              </a:spcBef>
              <a:spcAft>
                <a:spcPts val="0"/>
              </a:spcAft>
              <a:buSzPts val="1300"/>
              <a:buChar char="○"/>
              <a:defRPr sz="1300"/>
            </a:lvl1pPr>
            <a:lvl2pPr marL="914400" lvl="1" indent="-311150" rtl="0">
              <a:spcBef>
                <a:spcPts val="1000"/>
              </a:spcBef>
              <a:spcAft>
                <a:spcPts val="0"/>
              </a:spcAft>
              <a:buSzPts val="1300"/>
              <a:buChar char="◦"/>
              <a:defRPr sz="1300"/>
            </a:lvl2pPr>
            <a:lvl3pPr marL="1371600" lvl="2" indent="-311150" rtl="0">
              <a:spcBef>
                <a:spcPts val="1000"/>
              </a:spcBef>
              <a:spcAft>
                <a:spcPts val="0"/>
              </a:spcAft>
              <a:buSzPts val="1300"/>
              <a:buChar char="◦"/>
              <a:defRPr sz="1300"/>
            </a:lvl3pPr>
            <a:lvl4pPr marL="1828800" lvl="3" indent="-311150" rtl="0">
              <a:spcBef>
                <a:spcPts val="1000"/>
              </a:spcBef>
              <a:spcAft>
                <a:spcPts val="0"/>
              </a:spcAft>
              <a:buSzPts val="1300"/>
              <a:buChar char="◦"/>
              <a:defRPr sz="1300"/>
            </a:lvl4pPr>
            <a:lvl5pPr marL="2286000" lvl="4" indent="-311150" rtl="0">
              <a:spcBef>
                <a:spcPts val="1000"/>
              </a:spcBef>
              <a:spcAft>
                <a:spcPts val="0"/>
              </a:spcAft>
              <a:buSzPts val="1300"/>
              <a:buChar char="◦"/>
              <a:defRPr sz="1300"/>
            </a:lvl5pPr>
            <a:lvl6pPr marL="2743200" lvl="5" indent="-311150" rtl="0">
              <a:spcBef>
                <a:spcPts val="1000"/>
              </a:spcBef>
              <a:spcAft>
                <a:spcPts val="0"/>
              </a:spcAft>
              <a:buSzPts val="1300"/>
              <a:buChar char="◦"/>
              <a:defRPr sz="1300"/>
            </a:lvl6pPr>
            <a:lvl7pPr marL="3200400" lvl="6" indent="-311150" rtl="0">
              <a:spcBef>
                <a:spcPts val="1000"/>
              </a:spcBef>
              <a:spcAft>
                <a:spcPts val="0"/>
              </a:spcAft>
              <a:buSzPts val="1300"/>
              <a:buChar char="◦"/>
              <a:defRPr sz="1300"/>
            </a:lvl7pPr>
            <a:lvl8pPr marL="3657600" lvl="7" indent="-311150" rtl="0">
              <a:spcBef>
                <a:spcPts val="1000"/>
              </a:spcBef>
              <a:spcAft>
                <a:spcPts val="0"/>
              </a:spcAft>
              <a:buSzPts val="1300"/>
              <a:buChar char="◦"/>
              <a:defRPr sz="1300"/>
            </a:lvl8pPr>
            <a:lvl9pPr marL="4114800" lvl="8" indent="-311150" rtl="0">
              <a:spcBef>
                <a:spcPts val="1000"/>
              </a:spcBef>
              <a:spcAft>
                <a:spcPts val="1000"/>
              </a:spcAft>
              <a:buSzPts val="1300"/>
              <a:buChar char="◦"/>
              <a:defRPr sz="1300"/>
            </a:lvl9pPr>
          </a:lstStyle>
          <a:p>
            <a:endParaRPr/>
          </a:p>
        </p:txBody>
      </p:sp>
      <p:sp>
        <p:nvSpPr>
          <p:cNvPr id="187" name="Google Shape;187;p7"/>
          <p:cNvSpPr txBox="1">
            <a:spLocks noGrp="1"/>
          </p:cNvSpPr>
          <p:nvPr>
            <p:ph type="body" idx="2"/>
          </p:nvPr>
        </p:nvSpPr>
        <p:spPr>
          <a:xfrm>
            <a:off x="4637114" y="1428750"/>
            <a:ext cx="1858800" cy="2739300"/>
          </a:xfrm>
          <a:prstGeom prst="rect">
            <a:avLst/>
          </a:prstGeom>
        </p:spPr>
        <p:txBody>
          <a:bodyPr spcFirstLastPara="1" wrap="square" lIns="91425" tIns="91425" rIns="91425" bIns="91425" anchor="t" anchorCtr="0">
            <a:noAutofit/>
          </a:bodyPr>
          <a:lstStyle>
            <a:lvl1pPr marL="457200" lvl="0" indent="-311150" rtl="0">
              <a:spcBef>
                <a:spcPts val="600"/>
              </a:spcBef>
              <a:spcAft>
                <a:spcPts val="0"/>
              </a:spcAft>
              <a:buSzPts val="1300"/>
              <a:buChar char="○"/>
              <a:defRPr sz="1300"/>
            </a:lvl1pPr>
            <a:lvl2pPr marL="914400" lvl="1" indent="-311150" rtl="0">
              <a:spcBef>
                <a:spcPts val="1000"/>
              </a:spcBef>
              <a:spcAft>
                <a:spcPts val="0"/>
              </a:spcAft>
              <a:buSzPts val="1300"/>
              <a:buChar char="◦"/>
              <a:defRPr sz="1300"/>
            </a:lvl2pPr>
            <a:lvl3pPr marL="1371600" lvl="2" indent="-311150" rtl="0">
              <a:spcBef>
                <a:spcPts val="1000"/>
              </a:spcBef>
              <a:spcAft>
                <a:spcPts val="0"/>
              </a:spcAft>
              <a:buSzPts val="1300"/>
              <a:buChar char="◦"/>
              <a:defRPr sz="1300"/>
            </a:lvl3pPr>
            <a:lvl4pPr marL="1828800" lvl="3" indent="-311150" rtl="0">
              <a:spcBef>
                <a:spcPts val="1000"/>
              </a:spcBef>
              <a:spcAft>
                <a:spcPts val="0"/>
              </a:spcAft>
              <a:buSzPts val="1300"/>
              <a:buChar char="◦"/>
              <a:defRPr sz="1300"/>
            </a:lvl4pPr>
            <a:lvl5pPr marL="2286000" lvl="4" indent="-311150" rtl="0">
              <a:spcBef>
                <a:spcPts val="1000"/>
              </a:spcBef>
              <a:spcAft>
                <a:spcPts val="0"/>
              </a:spcAft>
              <a:buSzPts val="1300"/>
              <a:buChar char="◦"/>
              <a:defRPr sz="1300"/>
            </a:lvl5pPr>
            <a:lvl6pPr marL="2743200" lvl="5" indent="-311150" rtl="0">
              <a:spcBef>
                <a:spcPts val="1000"/>
              </a:spcBef>
              <a:spcAft>
                <a:spcPts val="0"/>
              </a:spcAft>
              <a:buSzPts val="1300"/>
              <a:buChar char="◦"/>
              <a:defRPr sz="1300"/>
            </a:lvl6pPr>
            <a:lvl7pPr marL="3200400" lvl="6" indent="-311150" rtl="0">
              <a:spcBef>
                <a:spcPts val="1000"/>
              </a:spcBef>
              <a:spcAft>
                <a:spcPts val="0"/>
              </a:spcAft>
              <a:buSzPts val="1300"/>
              <a:buChar char="◦"/>
              <a:defRPr sz="1300"/>
            </a:lvl7pPr>
            <a:lvl8pPr marL="3657600" lvl="7" indent="-311150" rtl="0">
              <a:spcBef>
                <a:spcPts val="1000"/>
              </a:spcBef>
              <a:spcAft>
                <a:spcPts val="0"/>
              </a:spcAft>
              <a:buSzPts val="1300"/>
              <a:buChar char="◦"/>
              <a:defRPr sz="1300"/>
            </a:lvl8pPr>
            <a:lvl9pPr marL="4114800" lvl="8" indent="-311150" rtl="0">
              <a:spcBef>
                <a:spcPts val="1000"/>
              </a:spcBef>
              <a:spcAft>
                <a:spcPts val="1000"/>
              </a:spcAft>
              <a:buSzPts val="1300"/>
              <a:buChar char="◦"/>
              <a:defRPr sz="1300"/>
            </a:lvl9pPr>
          </a:lstStyle>
          <a:p>
            <a:endParaRPr/>
          </a:p>
        </p:txBody>
      </p:sp>
      <p:sp>
        <p:nvSpPr>
          <p:cNvPr id="188" name="Google Shape;188;p7"/>
          <p:cNvSpPr txBox="1">
            <a:spLocks noGrp="1"/>
          </p:cNvSpPr>
          <p:nvPr>
            <p:ph type="body" idx="3"/>
          </p:nvPr>
        </p:nvSpPr>
        <p:spPr>
          <a:xfrm>
            <a:off x="6591228" y="1428750"/>
            <a:ext cx="1858800" cy="2739300"/>
          </a:xfrm>
          <a:prstGeom prst="rect">
            <a:avLst/>
          </a:prstGeom>
        </p:spPr>
        <p:txBody>
          <a:bodyPr spcFirstLastPara="1" wrap="square" lIns="91425" tIns="91425" rIns="91425" bIns="91425" anchor="t" anchorCtr="0">
            <a:noAutofit/>
          </a:bodyPr>
          <a:lstStyle>
            <a:lvl1pPr marL="457200" lvl="0" indent="-311150" rtl="0">
              <a:spcBef>
                <a:spcPts val="600"/>
              </a:spcBef>
              <a:spcAft>
                <a:spcPts val="0"/>
              </a:spcAft>
              <a:buSzPts val="1300"/>
              <a:buChar char="○"/>
              <a:defRPr sz="1300"/>
            </a:lvl1pPr>
            <a:lvl2pPr marL="914400" lvl="1" indent="-311150" rtl="0">
              <a:spcBef>
                <a:spcPts val="1000"/>
              </a:spcBef>
              <a:spcAft>
                <a:spcPts val="0"/>
              </a:spcAft>
              <a:buSzPts val="1300"/>
              <a:buChar char="◦"/>
              <a:defRPr sz="1300"/>
            </a:lvl2pPr>
            <a:lvl3pPr marL="1371600" lvl="2" indent="-311150" rtl="0">
              <a:spcBef>
                <a:spcPts val="1000"/>
              </a:spcBef>
              <a:spcAft>
                <a:spcPts val="0"/>
              </a:spcAft>
              <a:buSzPts val="1300"/>
              <a:buChar char="◦"/>
              <a:defRPr sz="1300"/>
            </a:lvl3pPr>
            <a:lvl4pPr marL="1828800" lvl="3" indent="-311150" rtl="0">
              <a:spcBef>
                <a:spcPts val="1000"/>
              </a:spcBef>
              <a:spcAft>
                <a:spcPts val="0"/>
              </a:spcAft>
              <a:buSzPts val="1300"/>
              <a:buChar char="◦"/>
              <a:defRPr sz="1300"/>
            </a:lvl4pPr>
            <a:lvl5pPr marL="2286000" lvl="4" indent="-311150" rtl="0">
              <a:spcBef>
                <a:spcPts val="1000"/>
              </a:spcBef>
              <a:spcAft>
                <a:spcPts val="0"/>
              </a:spcAft>
              <a:buSzPts val="1300"/>
              <a:buChar char="◦"/>
              <a:defRPr sz="1300"/>
            </a:lvl5pPr>
            <a:lvl6pPr marL="2743200" lvl="5" indent="-311150" rtl="0">
              <a:spcBef>
                <a:spcPts val="1000"/>
              </a:spcBef>
              <a:spcAft>
                <a:spcPts val="0"/>
              </a:spcAft>
              <a:buSzPts val="1300"/>
              <a:buChar char="◦"/>
              <a:defRPr sz="1300"/>
            </a:lvl6pPr>
            <a:lvl7pPr marL="3200400" lvl="6" indent="-311150" rtl="0">
              <a:spcBef>
                <a:spcPts val="1000"/>
              </a:spcBef>
              <a:spcAft>
                <a:spcPts val="0"/>
              </a:spcAft>
              <a:buSzPts val="1300"/>
              <a:buChar char="◦"/>
              <a:defRPr sz="1300"/>
            </a:lvl7pPr>
            <a:lvl8pPr marL="3657600" lvl="7" indent="-311150" rtl="0">
              <a:spcBef>
                <a:spcPts val="1000"/>
              </a:spcBef>
              <a:spcAft>
                <a:spcPts val="0"/>
              </a:spcAft>
              <a:buSzPts val="1300"/>
              <a:buChar char="◦"/>
              <a:defRPr sz="1300"/>
            </a:lvl8pPr>
            <a:lvl9pPr marL="4114800" lvl="8" indent="-311150" rtl="0">
              <a:spcBef>
                <a:spcPts val="1000"/>
              </a:spcBef>
              <a:spcAft>
                <a:spcPts val="1000"/>
              </a:spcAft>
              <a:buSzPts val="1300"/>
              <a:buChar char="◦"/>
              <a:defRPr sz="1300"/>
            </a:lvl9pPr>
          </a:lstStyle>
          <a:p>
            <a:endParaRPr/>
          </a:p>
        </p:txBody>
      </p:sp>
      <p:sp>
        <p:nvSpPr>
          <p:cNvPr id="189" name="Google Shape;189;p7"/>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0"/>
        <p:cNvGrpSpPr/>
        <p:nvPr/>
      </p:nvGrpSpPr>
      <p:grpSpPr>
        <a:xfrm>
          <a:off x="0" y="0"/>
          <a:ext cx="0" cy="0"/>
          <a:chOff x="0" y="0"/>
          <a:chExt cx="0" cy="0"/>
        </a:xfrm>
      </p:grpSpPr>
      <p:sp>
        <p:nvSpPr>
          <p:cNvPr id="191" name="Google Shape;191;p8"/>
          <p:cNvSpPr/>
          <p:nvPr/>
        </p:nvSpPr>
        <p:spPr>
          <a:xfrm>
            <a:off x="407150" y="407075"/>
            <a:ext cx="8329800" cy="432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8"/>
          <p:cNvSpPr/>
          <p:nvPr/>
        </p:nvSpPr>
        <p:spPr>
          <a:xfrm>
            <a:off x="-167025" y="559475"/>
            <a:ext cx="2630400" cy="2630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8"/>
          <p:cNvSpPr/>
          <p:nvPr/>
        </p:nvSpPr>
        <p:spPr>
          <a:xfrm>
            <a:off x="1812100" y="271400"/>
            <a:ext cx="1054200" cy="10542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8"/>
          <p:cNvSpPr/>
          <p:nvPr/>
        </p:nvSpPr>
        <p:spPr>
          <a:xfrm>
            <a:off x="1704597" y="-129655"/>
            <a:ext cx="300900" cy="3009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8"/>
          <p:cNvSpPr/>
          <p:nvPr/>
        </p:nvSpPr>
        <p:spPr>
          <a:xfrm>
            <a:off x="228600" y="2887250"/>
            <a:ext cx="605400" cy="605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8"/>
          <p:cNvSpPr/>
          <p:nvPr/>
        </p:nvSpPr>
        <p:spPr>
          <a:xfrm>
            <a:off x="1522903" y="3162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8"/>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8"/>
          <p:cNvSpPr/>
          <p:nvPr/>
        </p:nvSpPr>
        <p:spPr>
          <a:xfrm>
            <a:off x="8507494" y="2981146"/>
            <a:ext cx="774600" cy="7746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91939" y="288725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8"/>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8"/>
          <p:cNvGrpSpPr/>
          <p:nvPr/>
        </p:nvGrpSpPr>
        <p:grpSpPr>
          <a:xfrm>
            <a:off x="8142375" y="4477573"/>
            <a:ext cx="508851" cy="478711"/>
            <a:chOff x="5972700" y="2330200"/>
            <a:chExt cx="411625" cy="387275"/>
          </a:xfrm>
        </p:grpSpPr>
        <p:sp>
          <p:nvSpPr>
            <p:cNvPr id="206" name="Google Shape;206;p8"/>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8"/>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8"/>
          <p:cNvGrpSpPr/>
          <p:nvPr/>
        </p:nvGrpSpPr>
        <p:grpSpPr>
          <a:xfrm>
            <a:off x="2139871" y="482540"/>
            <a:ext cx="398658" cy="631920"/>
            <a:chOff x="6718575" y="2318625"/>
            <a:chExt cx="256950" cy="407375"/>
          </a:xfrm>
        </p:grpSpPr>
        <p:sp>
          <p:nvSpPr>
            <p:cNvPr id="209" name="Google Shape;209;p8"/>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8"/>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8"/>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8"/>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8"/>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8"/>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8"/>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8"/>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 name="Google Shape;217;p8"/>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218" name="Google Shape;218;p8"/>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19"/>
        <p:cNvGrpSpPr/>
        <p:nvPr/>
      </p:nvGrpSpPr>
      <p:grpSpPr>
        <a:xfrm>
          <a:off x="0" y="0"/>
          <a:ext cx="0" cy="0"/>
          <a:chOff x="0" y="0"/>
          <a:chExt cx="0" cy="0"/>
        </a:xfrm>
      </p:grpSpPr>
      <p:sp>
        <p:nvSpPr>
          <p:cNvPr id="220" name="Google Shape;220;p9"/>
          <p:cNvSpPr/>
          <p:nvPr/>
        </p:nvSpPr>
        <p:spPr>
          <a:xfrm>
            <a:off x="407150" y="407075"/>
            <a:ext cx="8329800" cy="432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9"/>
          <p:cNvSpPr/>
          <p:nvPr/>
        </p:nvSpPr>
        <p:spPr>
          <a:xfrm>
            <a:off x="794200" y="78224"/>
            <a:ext cx="141600" cy="1416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9"/>
          <p:cNvSpPr/>
          <p:nvPr/>
        </p:nvSpPr>
        <p:spPr>
          <a:xfrm>
            <a:off x="-140400" y="150205"/>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9"/>
          <p:cNvSpPr/>
          <p:nvPr/>
        </p:nvSpPr>
        <p:spPr>
          <a:xfrm>
            <a:off x="8079301" y="377626"/>
            <a:ext cx="879300" cy="8793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9"/>
          <p:cNvSpPr/>
          <p:nvPr/>
        </p:nvSpPr>
        <p:spPr>
          <a:xfrm>
            <a:off x="696550" y="917625"/>
            <a:ext cx="336900" cy="3369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9"/>
          <p:cNvSpPr/>
          <p:nvPr/>
        </p:nvSpPr>
        <p:spPr>
          <a:xfrm>
            <a:off x="8924303" y="119381"/>
            <a:ext cx="292800" cy="2928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9"/>
          <p:cNvSpPr/>
          <p:nvPr/>
        </p:nvSpPr>
        <p:spPr>
          <a:xfrm>
            <a:off x="7724347" y="767108"/>
            <a:ext cx="213000" cy="2130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9"/>
          <p:cNvSpPr/>
          <p:nvPr/>
        </p:nvSpPr>
        <p:spPr>
          <a:xfrm>
            <a:off x="8923937" y="451941"/>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9"/>
          <p:cNvSpPr/>
          <p:nvPr/>
        </p:nvSpPr>
        <p:spPr>
          <a:xfrm>
            <a:off x="528659" y="-124724"/>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9"/>
          <p:cNvSpPr/>
          <p:nvPr/>
        </p:nvSpPr>
        <p:spPr>
          <a:xfrm>
            <a:off x="8327788" y="626113"/>
            <a:ext cx="382244" cy="382244"/>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 name="Google Shape;230;p9"/>
          <p:cNvGrpSpPr/>
          <p:nvPr/>
        </p:nvGrpSpPr>
        <p:grpSpPr>
          <a:xfrm>
            <a:off x="154025" y="438904"/>
            <a:ext cx="508851" cy="478711"/>
            <a:chOff x="5972700" y="2330200"/>
            <a:chExt cx="411625" cy="387275"/>
          </a:xfrm>
        </p:grpSpPr>
        <p:sp>
          <p:nvSpPr>
            <p:cNvPr id="231" name="Google Shape;231;p9"/>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9"/>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 name="Google Shape;233;p9"/>
          <p:cNvSpPr txBox="1">
            <a:spLocks noGrp="1"/>
          </p:cNvSpPr>
          <p:nvPr>
            <p:ph type="body" idx="1"/>
          </p:nvPr>
        </p:nvSpPr>
        <p:spPr>
          <a:xfrm>
            <a:off x="457200" y="4177709"/>
            <a:ext cx="8229600" cy="519600"/>
          </a:xfrm>
          <a:prstGeom prst="rect">
            <a:avLst/>
          </a:prstGeom>
        </p:spPr>
        <p:txBody>
          <a:bodyPr spcFirstLastPara="1" wrap="square" lIns="91425" tIns="91425" rIns="91425" bIns="91425" anchor="t" anchorCtr="0">
            <a:noAutofit/>
          </a:bodyPr>
          <a:lstStyle>
            <a:lvl1pPr marL="457200" lvl="0" indent="-228600" algn="ctr">
              <a:spcBef>
                <a:spcPts val="360"/>
              </a:spcBef>
              <a:spcAft>
                <a:spcPts val="1000"/>
              </a:spcAft>
              <a:buSzPts val="1400"/>
              <a:buNone/>
              <a:defRPr sz="1400"/>
            </a:lvl1pPr>
          </a:lstStyle>
          <a:p>
            <a:endParaRPr/>
          </a:p>
        </p:txBody>
      </p:sp>
      <p:sp>
        <p:nvSpPr>
          <p:cNvPr id="234" name="Google Shape;234;p9"/>
          <p:cNvSpPr/>
          <p:nvPr/>
        </p:nvSpPr>
        <p:spPr>
          <a:xfrm>
            <a:off x="7720375" y="103875"/>
            <a:ext cx="626400" cy="6264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9"/>
          <p:cNvGrpSpPr/>
          <p:nvPr/>
        </p:nvGrpSpPr>
        <p:grpSpPr>
          <a:xfrm>
            <a:off x="7915421" y="229147"/>
            <a:ext cx="236882" cy="375437"/>
            <a:chOff x="6718575" y="2318625"/>
            <a:chExt cx="256950" cy="407375"/>
          </a:xfrm>
        </p:grpSpPr>
        <p:sp>
          <p:nvSpPr>
            <p:cNvPr id="236" name="Google Shape;236;p9"/>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9"/>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9"/>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9"/>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9"/>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9"/>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9"/>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9"/>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9"/>
          <p:cNvSpPr txBox="1">
            <a:spLocks noGrp="1"/>
          </p:cNvSpPr>
          <p:nvPr>
            <p:ph type="sldNum" idx="12"/>
          </p:nvPr>
        </p:nvSpPr>
        <p:spPr>
          <a:xfrm>
            <a:off x="8117984" y="430368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45"/>
        <p:cNvGrpSpPr/>
        <p:nvPr/>
      </p:nvGrpSpPr>
      <p:grpSpPr>
        <a:xfrm>
          <a:off x="0" y="0"/>
          <a:ext cx="0" cy="0"/>
          <a:chOff x="0" y="0"/>
          <a:chExt cx="0" cy="0"/>
        </a:xfrm>
      </p:grpSpPr>
      <p:sp>
        <p:nvSpPr>
          <p:cNvPr id="246" name="Google Shape;246;p10"/>
          <p:cNvSpPr/>
          <p:nvPr/>
        </p:nvSpPr>
        <p:spPr>
          <a:xfrm>
            <a:off x="407150" y="407075"/>
            <a:ext cx="8329800" cy="432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0"/>
          <p:cNvSpPr/>
          <p:nvPr/>
        </p:nvSpPr>
        <p:spPr>
          <a:xfrm>
            <a:off x="-117275" y="847257"/>
            <a:ext cx="605400" cy="605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0"/>
          <p:cNvSpPr/>
          <p:nvPr/>
        </p:nvSpPr>
        <p:spPr>
          <a:xfrm>
            <a:off x="217850" y="171250"/>
            <a:ext cx="1054200" cy="10542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0"/>
          <p:cNvSpPr/>
          <p:nvPr/>
        </p:nvSpPr>
        <p:spPr>
          <a:xfrm>
            <a:off x="1156976" y="-137274"/>
            <a:ext cx="398700" cy="3987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0"/>
          <p:cNvSpPr/>
          <p:nvPr/>
        </p:nvSpPr>
        <p:spPr>
          <a:xfrm>
            <a:off x="1397225" y="337514"/>
            <a:ext cx="136800" cy="1368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0"/>
          <p:cNvSpPr/>
          <p:nvPr/>
        </p:nvSpPr>
        <p:spPr>
          <a:xfrm>
            <a:off x="488128" y="13344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0"/>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0"/>
          <p:cNvSpPr/>
          <p:nvPr/>
        </p:nvSpPr>
        <p:spPr>
          <a:xfrm>
            <a:off x="8507494" y="2981146"/>
            <a:ext cx="774600" cy="7746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0"/>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0"/>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0"/>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0"/>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0"/>
          <p:cNvSpPr/>
          <p:nvPr/>
        </p:nvSpPr>
        <p:spPr>
          <a:xfrm>
            <a:off x="258289" y="157710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0"/>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B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 name="Google Shape;260;p10"/>
          <p:cNvGrpSpPr/>
          <p:nvPr/>
        </p:nvGrpSpPr>
        <p:grpSpPr>
          <a:xfrm>
            <a:off x="8142375" y="4477573"/>
            <a:ext cx="508851" cy="478711"/>
            <a:chOff x="5972700" y="2330200"/>
            <a:chExt cx="411625" cy="387275"/>
          </a:xfrm>
        </p:grpSpPr>
        <p:sp>
          <p:nvSpPr>
            <p:cNvPr id="261" name="Google Shape;261;p10"/>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0"/>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0"/>
          <p:cNvGrpSpPr/>
          <p:nvPr/>
        </p:nvGrpSpPr>
        <p:grpSpPr>
          <a:xfrm>
            <a:off x="545621" y="382390"/>
            <a:ext cx="398658" cy="631920"/>
            <a:chOff x="6718575" y="2318625"/>
            <a:chExt cx="256950" cy="407375"/>
          </a:xfrm>
        </p:grpSpPr>
        <p:sp>
          <p:nvSpPr>
            <p:cNvPr id="264" name="Google Shape;264;p10"/>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0"/>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0"/>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0"/>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0"/>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0"/>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0"/>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0"/>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72;p10"/>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mage background">
  <p:cSld name="BLANK_2">
    <p:spTree>
      <p:nvGrpSpPr>
        <p:cNvPr id="1" name="Shape 273"/>
        <p:cNvGrpSpPr/>
        <p:nvPr/>
      </p:nvGrpSpPr>
      <p:grpSpPr>
        <a:xfrm>
          <a:off x="0" y="0"/>
          <a:ext cx="0" cy="0"/>
          <a:chOff x="0" y="0"/>
          <a:chExt cx="0" cy="0"/>
        </a:xfrm>
      </p:grpSpPr>
      <p:sp>
        <p:nvSpPr>
          <p:cNvPr id="274" name="Google Shape;274;p11"/>
          <p:cNvSpPr/>
          <p:nvPr/>
        </p:nvSpPr>
        <p:spPr>
          <a:xfrm>
            <a:off x="0" y="0"/>
            <a:ext cx="9144000" cy="5157300"/>
          </a:xfrm>
          <a:prstGeom prst="frame">
            <a:avLst>
              <a:gd name="adj1" fmla="val 7929"/>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1"/>
          <p:cNvSpPr/>
          <p:nvPr/>
        </p:nvSpPr>
        <p:spPr>
          <a:xfrm>
            <a:off x="-117275" y="847257"/>
            <a:ext cx="605400" cy="605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1"/>
          <p:cNvSpPr/>
          <p:nvPr/>
        </p:nvSpPr>
        <p:spPr>
          <a:xfrm>
            <a:off x="217850" y="171250"/>
            <a:ext cx="1054200" cy="10542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1"/>
          <p:cNvSpPr/>
          <p:nvPr/>
        </p:nvSpPr>
        <p:spPr>
          <a:xfrm>
            <a:off x="1156976" y="-137274"/>
            <a:ext cx="398700" cy="3987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1"/>
          <p:cNvSpPr/>
          <p:nvPr/>
        </p:nvSpPr>
        <p:spPr>
          <a:xfrm>
            <a:off x="1397225" y="337514"/>
            <a:ext cx="136800" cy="1368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1"/>
          <p:cNvSpPr/>
          <p:nvPr/>
        </p:nvSpPr>
        <p:spPr>
          <a:xfrm>
            <a:off x="488128" y="13344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1"/>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1"/>
          <p:cNvSpPr/>
          <p:nvPr/>
        </p:nvSpPr>
        <p:spPr>
          <a:xfrm>
            <a:off x="8507494" y="2981146"/>
            <a:ext cx="774600" cy="7746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1"/>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1"/>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1"/>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1"/>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1"/>
          <p:cNvSpPr/>
          <p:nvPr/>
        </p:nvSpPr>
        <p:spPr>
          <a:xfrm>
            <a:off x="258289" y="157710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1"/>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B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 name="Google Shape;288;p11"/>
          <p:cNvGrpSpPr/>
          <p:nvPr/>
        </p:nvGrpSpPr>
        <p:grpSpPr>
          <a:xfrm>
            <a:off x="8142375" y="4477573"/>
            <a:ext cx="508851" cy="478711"/>
            <a:chOff x="5972700" y="2330200"/>
            <a:chExt cx="411625" cy="387275"/>
          </a:xfrm>
        </p:grpSpPr>
        <p:sp>
          <p:nvSpPr>
            <p:cNvPr id="289" name="Google Shape;289;p11"/>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1"/>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 name="Google Shape;291;p11"/>
          <p:cNvGrpSpPr/>
          <p:nvPr/>
        </p:nvGrpSpPr>
        <p:grpSpPr>
          <a:xfrm>
            <a:off x="545621" y="382390"/>
            <a:ext cx="398658" cy="631920"/>
            <a:chOff x="6718575" y="2318625"/>
            <a:chExt cx="256950" cy="407375"/>
          </a:xfrm>
        </p:grpSpPr>
        <p:sp>
          <p:nvSpPr>
            <p:cNvPr id="292" name="Google Shape;292;p11"/>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1"/>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1"/>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1"/>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1"/>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1"/>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1"/>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1"/>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 name="Google Shape;300;p11"/>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2901875" y="1033400"/>
            <a:ext cx="5292300" cy="3267300"/>
          </a:xfrm>
          <a:prstGeom prst="rect">
            <a:avLst/>
          </a:prstGeom>
          <a:noFill/>
          <a:ln>
            <a:noFill/>
          </a:ln>
        </p:spPr>
        <p:txBody>
          <a:bodyPr spcFirstLastPara="1" wrap="square" lIns="91425" tIns="91425" rIns="91425" bIns="91425" anchor="t" anchorCtr="0">
            <a:noAutofit/>
          </a:bodyPr>
          <a:lstStyle>
            <a:lvl1pPr marL="457200" lvl="0" indent="-355600">
              <a:spcBef>
                <a:spcPts val="600"/>
              </a:spcBef>
              <a:spcAft>
                <a:spcPts val="0"/>
              </a:spcAft>
              <a:buClr>
                <a:schemeClr val="dk2"/>
              </a:buClr>
              <a:buSzPts val="2000"/>
              <a:buFont typeface="Lato Light"/>
              <a:buChar char="○"/>
              <a:defRPr sz="2000">
                <a:solidFill>
                  <a:schemeClr val="dk1"/>
                </a:solidFill>
                <a:latin typeface="Lato Light"/>
                <a:ea typeface="Lato Light"/>
                <a:cs typeface="Lato Light"/>
                <a:sym typeface="Lato Light"/>
              </a:defRPr>
            </a:lvl1pPr>
            <a:lvl2pPr marL="914400" lvl="1" indent="-355600">
              <a:spcBef>
                <a:spcPts val="1000"/>
              </a:spcBef>
              <a:spcAft>
                <a:spcPts val="0"/>
              </a:spcAft>
              <a:buClr>
                <a:schemeClr val="dk2"/>
              </a:buClr>
              <a:buSzPts val="2000"/>
              <a:buFont typeface="Lato Light"/>
              <a:buChar char="◦"/>
              <a:defRPr sz="2000">
                <a:solidFill>
                  <a:schemeClr val="dk1"/>
                </a:solidFill>
                <a:latin typeface="Lato Light"/>
                <a:ea typeface="Lato Light"/>
                <a:cs typeface="Lato Light"/>
                <a:sym typeface="Lato Light"/>
              </a:defRPr>
            </a:lvl2pPr>
            <a:lvl3pPr marL="1371600" lvl="2" indent="-355600">
              <a:spcBef>
                <a:spcPts val="1000"/>
              </a:spcBef>
              <a:spcAft>
                <a:spcPts val="0"/>
              </a:spcAft>
              <a:buClr>
                <a:schemeClr val="dk2"/>
              </a:buClr>
              <a:buSzPts val="2000"/>
              <a:buFont typeface="Lato Light"/>
              <a:buChar char="◦"/>
              <a:defRPr sz="2000">
                <a:solidFill>
                  <a:schemeClr val="dk1"/>
                </a:solidFill>
                <a:latin typeface="Lato Light"/>
                <a:ea typeface="Lato Light"/>
                <a:cs typeface="Lato Light"/>
                <a:sym typeface="Lato Light"/>
              </a:defRPr>
            </a:lvl3pPr>
            <a:lvl4pPr marL="1828800" lvl="3" indent="-355600">
              <a:spcBef>
                <a:spcPts val="1000"/>
              </a:spcBef>
              <a:spcAft>
                <a:spcPts val="0"/>
              </a:spcAft>
              <a:buClr>
                <a:schemeClr val="dk1"/>
              </a:buClr>
              <a:buSzPts val="2000"/>
              <a:buFont typeface="Lato Light"/>
              <a:buChar char="◦"/>
              <a:defRPr sz="2000">
                <a:solidFill>
                  <a:schemeClr val="dk1"/>
                </a:solidFill>
                <a:latin typeface="Lato Light"/>
                <a:ea typeface="Lato Light"/>
                <a:cs typeface="Lato Light"/>
                <a:sym typeface="Lato Light"/>
              </a:defRPr>
            </a:lvl4pPr>
            <a:lvl5pPr marL="2286000" lvl="4" indent="-355600">
              <a:spcBef>
                <a:spcPts val="1000"/>
              </a:spcBef>
              <a:spcAft>
                <a:spcPts val="0"/>
              </a:spcAft>
              <a:buClr>
                <a:schemeClr val="dk1"/>
              </a:buClr>
              <a:buSzPts val="2000"/>
              <a:buFont typeface="Lato Light"/>
              <a:buChar char="◦"/>
              <a:defRPr sz="2000">
                <a:solidFill>
                  <a:schemeClr val="dk1"/>
                </a:solidFill>
                <a:latin typeface="Lato Light"/>
                <a:ea typeface="Lato Light"/>
                <a:cs typeface="Lato Light"/>
                <a:sym typeface="Lato Light"/>
              </a:defRPr>
            </a:lvl5pPr>
            <a:lvl6pPr marL="2743200" lvl="5" indent="-355600">
              <a:spcBef>
                <a:spcPts val="1000"/>
              </a:spcBef>
              <a:spcAft>
                <a:spcPts val="0"/>
              </a:spcAft>
              <a:buClr>
                <a:schemeClr val="dk1"/>
              </a:buClr>
              <a:buSzPts val="2000"/>
              <a:buFont typeface="Lato Light"/>
              <a:buChar char="◦"/>
              <a:defRPr sz="2000">
                <a:solidFill>
                  <a:schemeClr val="dk1"/>
                </a:solidFill>
                <a:latin typeface="Lato Light"/>
                <a:ea typeface="Lato Light"/>
                <a:cs typeface="Lato Light"/>
                <a:sym typeface="Lato Light"/>
              </a:defRPr>
            </a:lvl6pPr>
            <a:lvl7pPr marL="3200400" lvl="6" indent="-355600">
              <a:spcBef>
                <a:spcPts val="1000"/>
              </a:spcBef>
              <a:spcAft>
                <a:spcPts val="0"/>
              </a:spcAft>
              <a:buClr>
                <a:schemeClr val="dk1"/>
              </a:buClr>
              <a:buSzPts val="2000"/>
              <a:buFont typeface="Lato Light"/>
              <a:buChar char="◦"/>
              <a:defRPr sz="2000">
                <a:solidFill>
                  <a:schemeClr val="dk1"/>
                </a:solidFill>
                <a:latin typeface="Lato Light"/>
                <a:ea typeface="Lato Light"/>
                <a:cs typeface="Lato Light"/>
                <a:sym typeface="Lato Light"/>
              </a:defRPr>
            </a:lvl7pPr>
            <a:lvl8pPr marL="3657600" lvl="7" indent="-355600">
              <a:spcBef>
                <a:spcPts val="1000"/>
              </a:spcBef>
              <a:spcAft>
                <a:spcPts val="0"/>
              </a:spcAft>
              <a:buClr>
                <a:schemeClr val="dk1"/>
              </a:buClr>
              <a:buSzPts val="2000"/>
              <a:buFont typeface="Lato Light"/>
              <a:buChar char="◦"/>
              <a:defRPr sz="2000">
                <a:solidFill>
                  <a:schemeClr val="dk1"/>
                </a:solidFill>
                <a:latin typeface="Lato Light"/>
                <a:ea typeface="Lato Light"/>
                <a:cs typeface="Lato Light"/>
                <a:sym typeface="Lato Light"/>
              </a:defRPr>
            </a:lvl8pPr>
            <a:lvl9pPr marL="4114800" lvl="8" indent="-355600">
              <a:spcBef>
                <a:spcPts val="1000"/>
              </a:spcBef>
              <a:spcAft>
                <a:spcPts val="1000"/>
              </a:spcAft>
              <a:buClr>
                <a:schemeClr val="dk1"/>
              </a:buClr>
              <a:buSzPts val="2000"/>
              <a:buFont typeface="Lato Light"/>
              <a:buChar char="◦"/>
              <a:defRPr sz="2000">
                <a:solidFill>
                  <a:schemeClr val="dk1"/>
                </a:solidFill>
                <a:latin typeface="Lato Light"/>
                <a:ea typeface="Lato Light"/>
                <a:cs typeface="Lato Light"/>
                <a:sym typeface="Lato Light"/>
              </a:defRPr>
            </a:lvl9pPr>
          </a:lstStyle>
          <a:p>
            <a:endParaRPr/>
          </a:p>
        </p:txBody>
      </p:sp>
      <p:sp>
        <p:nvSpPr>
          <p:cNvPr id="7" name="Google Shape;7;p1"/>
          <p:cNvSpPr txBox="1">
            <a:spLocks noGrp="1"/>
          </p:cNvSpPr>
          <p:nvPr>
            <p:ph type="title"/>
          </p:nvPr>
        </p:nvSpPr>
        <p:spPr>
          <a:xfrm>
            <a:off x="144075" y="559475"/>
            <a:ext cx="2142000" cy="26304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1pPr>
            <a:lvl2pPr lvl="1">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2pPr>
            <a:lvl3pPr lvl="2">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3pPr>
            <a:lvl4pPr lvl="3">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4pPr>
            <a:lvl5pPr lvl="4">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5pPr>
            <a:lvl6pPr lvl="5">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6pPr>
            <a:lvl7pPr lvl="6">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7pPr>
            <a:lvl8pPr lvl="7">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8pPr>
            <a:lvl9pPr lvl="8">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9pPr>
          </a:lstStyle>
          <a:p>
            <a:endParaRPr/>
          </a:p>
        </p:txBody>
      </p:sp>
      <p:sp>
        <p:nvSpPr>
          <p:cNvPr id="8" name="Google Shape;8;p1"/>
          <p:cNvSpPr txBox="1">
            <a:spLocks noGrp="1"/>
          </p:cNvSpPr>
          <p:nvPr>
            <p:ph type="sldNum" idx="12"/>
          </p:nvPr>
        </p:nvSpPr>
        <p:spPr>
          <a:xfrm>
            <a:off x="8117984" y="418063"/>
            <a:ext cx="548700" cy="393600"/>
          </a:xfrm>
          <a:prstGeom prst="rect">
            <a:avLst/>
          </a:prstGeom>
          <a:noFill/>
          <a:ln>
            <a:noFill/>
          </a:ln>
        </p:spPr>
        <p:txBody>
          <a:bodyPr spcFirstLastPara="1" wrap="square" lIns="91425" tIns="91425" rIns="91425" bIns="91425" anchor="ctr" anchorCtr="0">
            <a:noAutofit/>
          </a:bodyPr>
          <a:lstStyle>
            <a:lvl1pPr lvl="0" algn="r">
              <a:buNone/>
              <a:defRPr sz="1200">
                <a:solidFill>
                  <a:schemeClr val="dk2"/>
                </a:solidFill>
                <a:latin typeface="Lato Light"/>
                <a:ea typeface="Lato Light"/>
                <a:cs typeface="Lato Light"/>
                <a:sym typeface="Lato Light"/>
              </a:defRPr>
            </a:lvl1pPr>
            <a:lvl2pPr lvl="1" algn="r">
              <a:buNone/>
              <a:defRPr sz="1200">
                <a:solidFill>
                  <a:schemeClr val="dk2"/>
                </a:solidFill>
                <a:latin typeface="Lato Light"/>
                <a:ea typeface="Lato Light"/>
                <a:cs typeface="Lato Light"/>
                <a:sym typeface="Lato Light"/>
              </a:defRPr>
            </a:lvl2pPr>
            <a:lvl3pPr lvl="2" algn="r">
              <a:buNone/>
              <a:defRPr sz="1200">
                <a:solidFill>
                  <a:schemeClr val="dk2"/>
                </a:solidFill>
                <a:latin typeface="Lato Light"/>
                <a:ea typeface="Lato Light"/>
                <a:cs typeface="Lato Light"/>
                <a:sym typeface="Lato Light"/>
              </a:defRPr>
            </a:lvl3pPr>
            <a:lvl4pPr lvl="3" algn="r">
              <a:buNone/>
              <a:defRPr sz="1200">
                <a:solidFill>
                  <a:schemeClr val="dk2"/>
                </a:solidFill>
                <a:latin typeface="Lato Light"/>
                <a:ea typeface="Lato Light"/>
                <a:cs typeface="Lato Light"/>
                <a:sym typeface="Lato Light"/>
              </a:defRPr>
            </a:lvl4pPr>
            <a:lvl5pPr lvl="4" algn="r">
              <a:buNone/>
              <a:defRPr sz="1200">
                <a:solidFill>
                  <a:schemeClr val="dk2"/>
                </a:solidFill>
                <a:latin typeface="Lato Light"/>
                <a:ea typeface="Lato Light"/>
                <a:cs typeface="Lato Light"/>
                <a:sym typeface="Lato Light"/>
              </a:defRPr>
            </a:lvl5pPr>
            <a:lvl6pPr lvl="5" algn="r">
              <a:buNone/>
              <a:defRPr sz="1200">
                <a:solidFill>
                  <a:schemeClr val="dk2"/>
                </a:solidFill>
                <a:latin typeface="Lato Light"/>
                <a:ea typeface="Lato Light"/>
                <a:cs typeface="Lato Light"/>
                <a:sym typeface="Lato Light"/>
              </a:defRPr>
            </a:lvl6pPr>
            <a:lvl7pPr lvl="6" algn="r">
              <a:buNone/>
              <a:defRPr sz="1200">
                <a:solidFill>
                  <a:schemeClr val="dk2"/>
                </a:solidFill>
                <a:latin typeface="Lato Light"/>
                <a:ea typeface="Lato Light"/>
                <a:cs typeface="Lato Light"/>
                <a:sym typeface="Lato Light"/>
              </a:defRPr>
            </a:lvl7pPr>
            <a:lvl8pPr lvl="7" algn="r">
              <a:buNone/>
              <a:defRPr sz="1200">
                <a:solidFill>
                  <a:schemeClr val="dk2"/>
                </a:solidFill>
                <a:latin typeface="Lato Light"/>
                <a:ea typeface="Lato Light"/>
                <a:cs typeface="Lato Light"/>
                <a:sym typeface="Lato Light"/>
              </a:defRPr>
            </a:lvl8pPr>
            <a:lvl9pPr lvl="8" algn="r">
              <a:buNone/>
              <a:defRPr sz="1200">
                <a:solidFill>
                  <a:schemeClr val="dk2"/>
                </a:solidFill>
                <a:latin typeface="Lato Light"/>
                <a:ea typeface="Lato Light"/>
                <a:cs typeface="Lato Light"/>
                <a:sym typeface="Lato Light"/>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hyperlink" Target="https://www.kateowengallery.com/artists/Sar89/Sarrita-King.htm" TargetMode="External"/><Relationship Id="rId3" Type="http://schemas.openxmlformats.org/officeDocument/2006/relationships/hyperlink" Target="https://panda.org.au/about/about-panda" TargetMode="External"/><Relationship Id="rId7" Type="http://schemas.openxmlformats.org/officeDocument/2006/relationships/hyperlink" Target="https://www.firstpeoplesrelations.vic.gov.au/" TargetMode="External"/><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hyperlink" Target="https://www.boards.vic.gov.au/duties-and-responsibilities-boards-and-board-directors" TargetMode="External"/><Relationship Id="rId5" Type="http://schemas.openxmlformats.org/officeDocument/2006/relationships/hyperlink" Target="https://www.linkedin.com/pulse/organization-tree-vs-pyramid-sarang-brahme/?trk=pulse-article_more-articles_related-content-card" TargetMode="External"/><Relationship Id="rId4" Type="http://schemas.openxmlformats.org/officeDocument/2006/relationships/hyperlink" Target="http://www.linkedin.com/" TargetMode="External"/><Relationship Id="rId9" Type="http://schemas.openxmlformats.org/officeDocument/2006/relationships/hyperlink" Target="https://panda.org.au/about/working-at-panda"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healthyfamilies.beyondblue.org.au/pregnancy-and-new-parents/maternal-mental-health-and-wellbeing/depression#:~:text=In%20many%20cases%2C%20depression%20during%20the%20perinatal%20period,you%2C%20including%20your%20relationships%20and%20your%20baby%E2%80%99s%20development." TargetMode="External"/><Relationship Id="rId7" Type="http://schemas.openxmlformats.org/officeDocument/2006/relationships/hyperlink" Target="https://panda.org.au/" TargetMode="External"/><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hyperlink" Target="https://www.health.nsw.gov.au/mentalhealth/services/parents/dads/pages/signs.aspx" TargetMode="External"/><Relationship Id="rId5" Type="http://schemas.openxmlformats.org/officeDocument/2006/relationships/hyperlink" Target="https://www.nimh.nih.gov/health/publications/perinatal-depression" TargetMode="External"/><Relationship Id="rId4" Type="http://schemas.openxmlformats.org/officeDocument/2006/relationships/hyperlink" Target="https://www.health.gov.au/ministers/the-hon-greg-hunt-mp/media/136-million-to-support-the-mental-health-of-new-and-expectant-parents#:~:text=Almost%20100%2C000%20Australian%20parents%20are%20affected,by%20perinatal%20depression%20and%20anxiety%20each%20year."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panda.org.au/learn/learn-health-professionals" TargetMode="External"/><Relationship Id="rId2" Type="http://schemas.openxmlformats.org/officeDocument/2006/relationships/hyperlink" Target="https://panda.org.au/get-support/support-expecting-a-baby"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https://www.kateowengallery.com/artists/Sar89/Sarrita-King.htm" TargetMode="External"/><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16"/>
          <p:cNvSpPr txBox="1">
            <a:spLocks noGrp="1"/>
          </p:cNvSpPr>
          <p:nvPr>
            <p:ph type="ctrTitle"/>
          </p:nvPr>
        </p:nvSpPr>
        <p:spPr>
          <a:xfrm>
            <a:off x="2757250" y="961350"/>
            <a:ext cx="3629400" cy="3220800"/>
          </a:xfrm>
          <a:prstGeom prst="rect">
            <a:avLst/>
          </a:prstGeom>
        </p:spPr>
        <p:txBody>
          <a:bodyPr spcFirstLastPara="1" wrap="square" lIns="91425" tIns="91425" rIns="91425" bIns="91425" anchor="ctr" anchorCtr="0">
            <a:noAutofit/>
          </a:bodyPr>
          <a:lstStyle/>
          <a:p>
            <a:r>
              <a:rPr lang="en-AU" sz="3200"/>
              <a:t>PANDA</a:t>
            </a:r>
            <a:br>
              <a:rPr lang="en-AU" sz="3200"/>
            </a:br>
            <a:endParaRPr lang="en-AU"/>
          </a:p>
          <a:p>
            <a:r>
              <a:rPr lang="en-GB" sz="1500">
                <a:solidFill>
                  <a:schemeClr val="bg1"/>
                </a:solidFill>
              </a:rPr>
              <a:t>(Perinatal Anxiety &amp; Depression Australia)</a:t>
            </a:r>
            <a:br>
              <a:rPr lang="en-GB" sz="1500"/>
            </a:br>
            <a:endParaRPr lang="en-GB"/>
          </a:p>
          <a:p>
            <a:pPr marL="0" lvl="0" indent="0" algn="ctr" rtl="0">
              <a:spcBef>
                <a:spcPts val="0"/>
              </a:spcBef>
              <a:spcAft>
                <a:spcPts val="0"/>
              </a:spcAft>
              <a:buNone/>
            </a:pPr>
            <a:r>
              <a:rPr lang="en-GB" sz="2000"/>
              <a:t>Sayani, Michael and Kirby</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17"/>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AU"/>
              <a:t>Conclusion</a:t>
            </a:r>
            <a:br>
              <a:rPr lang="en-AU"/>
            </a:br>
            <a:endParaRPr/>
          </a:p>
          <a:p>
            <a:pPr marL="0" lvl="0" indent="0" algn="l" rtl="0">
              <a:spcBef>
                <a:spcPts val="0"/>
              </a:spcBef>
              <a:spcAft>
                <a:spcPts val="0"/>
              </a:spcAft>
              <a:buNone/>
            </a:pPr>
            <a:r>
              <a:rPr lang="en-GB" sz="1600"/>
              <a:t>Sayani</a:t>
            </a:r>
            <a:endParaRPr sz="1300"/>
          </a:p>
        </p:txBody>
      </p:sp>
      <p:sp>
        <p:nvSpPr>
          <p:cNvPr id="400" name="Google Shape;400;p17"/>
          <p:cNvSpPr txBox="1">
            <a:spLocks noGrp="1"/>
          </p:cNvSpPr>
          <p:nvPr>
            <p:ph type="body" idx="1"/>
          </p:nvPr>
        </p:nvSpPr>
        <p:spPr>
          <a:xfrm>
            <a:off x="2955790" y="472683"/>
            <a:ext cx="5292300" cy="3267300"/>
          </a:xfrm>
          <a:prstGeom prst="rect">
            <a:avLst/>
          </a:prstGeom>
        </p:spPr>
        <p:txBody>
          <a:bodyPr spcFirstLastPara="1" wrap="square" lIns="91425" tIns="91425" rIns="91425" bIns="91425" anchor="t" anchorCtr="0">
            <a:noAutofit/>
          </a:bodyPr>
          <a:lstStyle/>
          <a:p>
            <a:pPr>
              <a:buClr>
                <a:schemeClr val="accent1"/>
              </a:buClr>
              <a:buFont typeface="Lato"/>
              <a:buChar char="➔"/>
            </a:pPr>
            <a:r>
              <a:rPr lang="en-GB">
                <a:latin typeface=""/>
                <a:ea typeface="Lato"/>
                <a:cs typeface="Lato"/>
                <a:sym typeface="Lato"/>
              </a:rPr>
              <a:t>PANDA stands for Perinatal Anxiety and Depression Australia</a:t>
            </a:r>
          </a:p>
          <a:p>
            <a:pPr>
              <a:buClr>
                <a:schemeClr val="accent1"/>
              </a:buClr>
              <a:buFont typeface="Lato"/>
              <a:buChar char="➔"/>
            </a:pPr>
            <a:r>
              <a:rPr lang="en-GB">
                <a:latin typeface=""/>
                <a:ea typeface="Lato"/>
                <a:cs typeface="Lato"/>
                <a:sym typeface="Lato"/>
              </a:rPr>
              <a:t>Focus on families affected by psychological disorders</a:t>
            </a:r>
            <a:endParaRPr lang="en-GB">
              <a:latin typeface=""/>
              <a:ea typeface="Lato"/>
              <a:cs typeface="Lato"/>
            </a:endParaRPr>
          </a:p>
          <a:p>
            <a:pPr>
              <a:buClr>
                <a:schemeClr val="accent1"/>
              </a:buClr>
              <a:buFont typeface="Lato"/>
              <a:buChar char="➔"/>
            </a:pPr>
            <a:r>
              <a:rPr lang="en-AU">
                <a:latin typeface=""/>
              </a:rPr>
              <a:t>Prevalent issue within all kinds of families </a:t>
            </a:r>
          </a:p>
          <a:p>
            <a:pPr>
              <a:buClr>
                <a:schemeClr val="accent1"/>
              </a:buClr>
              <a:buFont typeface="Lato"/>
              <a:buChar char="➔"/>
            </a:pPr>
            <a:r>
              <a:rPr lang="en-AU">
                <a:latin typeface=""/>
              </a:rPr>
              <a:t>Through family development theory the issue is a natural progression of stages</a:t>
            </a:r>
          </a:p>
          <a:p>
            <a:pPr>
              <a:buClr>
                <a:schemeClr val="accent1"/>
              </a:buClr>
              <a:buFont typeface="Lato"/>
              <a:buChar char="➔"/>
            </a:pPr>
            <a:r>
              <a:rPr lang="en-AU">
                <a:latin typeface=""/>
              </a:rPr>
              <a:t>Analysis of PANDA shows the main targets of parents and various kinds of families </a:t>
            </a:r>
            <a:endParaRPr lang="en-GB">
              <a:latin typeface=""/>
            </a:endParaRPr>
          </a:p>
          <a:p>
            <a:pPr>
              <a:buClr>
                <a:schemeClr val="accent1"/>
              </a:buClr>
              <a:buFont typeface="Lato"/>
              <a:buChar char="➔"/>
            </a:pPr>
            <a:r>
              <a:rPr lang="en-AU">
                <a:latin typeface=""/>
              </a:rPr>
              <a:t>The importance of health care providers</a:t>
            </a:r>
          </a:p>
          <a:p>
            <a:pPr marL="101600" lvl="0" indent="0" algn="l" rtl="0">
              <a:spcBef>
                <a:spcPts val="1000"/>
              </a:spcBef>
              <a:spcAft>
                <a:spcPts val="1000"/>
              </a:spcAft>
              <a:buClr>
                <a:schemeClr val="accent1"/>
              </a:buClr>
              <a:buSzPts val="2000"/>
              <a:buNone/>
            </a:pPr>
            <a:endParaRPr lang="en-GB">
              <a:latin typeface=""/>
            </a:endParaRPr>
          </a:p>
        </p:txBody>
      </p:sp>
      <p:pic>
        <p:nvPicPr>
          <p:cNvPr id="2" name="New Recording 6">
            <a:hlinkClick r:id="" action="ppaction://media"/>
            <a:extLst>
              <a:ext uri="{FF2B5EF4-FFF2-40B4-BE49-F238E27FC236}">
                <a16:creationId xmlns:a16="http://schemas.microsoft.com/office/drawing/2014/main" id="{07048D2B-B171-4B91-E1B7-24BCB145A46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085" y="3740651"/>
            <a:ext cx="730250" cy="730250"/>
          </a:xfrm>
          <a:prstGeom prst="rect">
            <a:avLst/>
          </a:prstGeom>
        </p:spPr>
      </p:pic>
    </p:spTree>
    <p:extLst>
      <p:ext uri="{BB962C8B-B14F-4D97-AF65-F5344CB8AC3E}">
        <p14:creationId xmlns:p14="http://schemas.microsoft.com/office/powerpoint/2010/main" val="324700211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0385"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24"/>
          <p:cNvSpPr txBox="1"/>
          <p:nvPr/>
        </p:nvSpPr>
        <p:spPr>
          <a:xfrm>
            <a:off x="144075" y="559475"/>
            <a:ext cx="2142000" cy="2630400"/>
          </a:xfrm>
          <a:prstGeom prst="rect">
            <a:avLst/>
          </a:prstGeom>
          <a:noFill/>
          <a:ln>
            <a:noFill/>
          </a:ln>
        </p:spPr>
        <p:txBody>
          <a:bodyPr spcFirstLastPara="1" wrap="square" lIns="91425" tIns="91425" rIns="91425" bIns="91425" anchor="ctr" anchorCtr="0">
            <a:normAutofit/>
          </a:bodyPr>
          <a:lstStyle/>
          <a:p>
            <a:pPr>
              <a:spcAft>
                <a:spcPts val="600"/>
              </a:spcAft>
              <a:buClr>
                <a:schemeClr val="lt1"/>
              </a:buClr>
              <a:buSzPts val="2000"/>
            </a:pPr>
            <a:r>
              <a:rPr lang="en-GB" sz="2000" b="0" i="0" u="none" strike="noStrike" cap="none">
                <a:solidFill>
                  <a:schemeClr val="lt1"/>
                </a:solidFill>
                <a:latin typeface="Roboto Slab Light"/>
                <a:ea typeface="Roboto Slab Light"/>
                <a:cs typeface="Roboto Slab Light"/>
                <a:sym typeface="Roboto Slab Light"/>
              </a:rPr>
              <a:t>References</a:t>
            </a:r>
            <a:r>
              <a:rPr lang="en-GB" sz="2000">
                <a:solidFill>
                  <a:schemeClr val="lt1"/>
                </a:solidFill>
                <a:latin typeface="Roboto Slab Light"/>
                <a:ea typeface="Roboto Slab Light"/>
                <a:cs typeface="Roboto Slab Light"/>
                <a:sym typeface="Roboto Slab Light"/>
              </a:rPr>
              <a:t>:</a:t>
            </a:r>
            <a:endParaRPr lang="en-US">
              <a:solidFill>
                <a:schemeClr val="lt1"/>
              </a:solidFill>
              <a:latin typeface="Roboto Slab Light"/>
            </a:endParaRPr>
          </a:p>
          <a:p>
            <a:pPr>
              <a:spcAft>
                <a:spcPts val="600"/>
              </a:spcAft>
              <a:buSzPts val="2000"/>
            </a:pPr>
            <a:endParaRPr lang="en-GB" sz="1600">
              <a:solidFill>
                <a:schemeClr val="lt1"/>
              </a:solidFill>
              <a:latin typeface="Roboto Slab Light"/>
              <a:ea typeface="Roboto Slab Light"/>
              <a:cs typeface="Roboto Slab Light"/>
            </a:endParaRPr>
          </a:p>
          <a:p>
            <a:pPr>
              <a:spcAft>
                <a:spcPts val="600"/>
              </a:spcAft>
              <a:buSzPts val="2000"/>
            </a:pPr>
            <a:r>
              <a:rPr lang="en-GB" sz="1600" b="0" i="0" u="none" strike="noStrike" cap="none">
                <a:solidFill>
                  <a:schemeClr val="lt1"/>
                </a:solidFill>
                <a:latin typeface="Roboto Slab Light"/>
                <a:ea typeface="Roboto Slab Light"/>
                <a:cs typeface="Roboto Slab Light"/>
                <a:sym typeface="Roboto Slab Light"/>
              </a:rPr>
              <a:t>Kirby</a:t>
            </a:r>
            <a:endParaRPr lang="en-GB" sz="1600">
              <a:solidFill>
                <a:schemeClr val="lt1"/>
              </a:solidFill>
              <a:latin typeface="Roboto Slab Light"/>
            </a:endParaRPr>
          </a:p>
          <a:p>
            <a:pPr marL="539750" lvl="0" indent="-228600">
              <a:spcAft>
                <a:spcPts val="600"/>
              </a:spcAft>
              <a:buClr>
                <a:schemeClr val="lt1"/>
              </a:buClr>
              <a:buSzPts val="2000"/>
            </a:pPr>
            <a:endParaRPr lang="en-GB" sz="2000" b="0" i="0" u="none" strike="noStrike" cap="none">
              <a:solidFill>
                <a:schemeClr val="lt1"/>
              </a:solidFill>
              <a:latin typeface="Roboto Slab Light"/>
              <a:ea typeface="Roboto Slab Light"/>
              <a:cs typeface="Roboto Slab Light"/>
              <a:sym typeface="Roboto Slab Light"/>
            </a:endParaRPr>
          </a:p>
        </p:txBody>
      </p:sp>
      <p:sp>
        <p:nvSpPr>
          <p:cNvPr id="2" name="TextBox 1">
            <a:extLst>
              <a:ext uri="{FF2B5EF4-FFF2-40B4-BE49-F238E27FC236}">
                <a16:creationId xmlns:a16="http://schemas.microsoft.com/office/drawing/2014/main" id="{F67DDE82-7F70-62CD-24CD-22499916B1C9}"/>
              </a:ext>
            </a:extLst>
          </p:cNvPr>
          <p:cNvSpPr txBox="1"/>
          <p:nvPr/>
        </p:nvSpPr>
        <p:spPr>
          <a:xfrm>
            <a:off x="1982259" y="560551"/>
            <a:ext cx="6967112" cy="4276497"/>
          </a:xfrm>
          <a:prstGeom prst="rect">
            <a:avLst/>
          </a:prstGeom>
          <a:noFill/>
          <a:ln>
            <a:noFill/>
          </a:ln>
        </p:spPr>
        <p:txBody>
          <a:bodyPr rot="0" spcFirstLastPara="1" vertOverflow="overflow" horzOverflow="overflow" vert="horz" wrap="square" lIns="91425" tIns="91425" rIns="91425" bIns="91425" numCol="1" spcCol="0" rtlCol="0" fromWordArt="0" anchor="t" anchorCtr="0" forceAA="0" compatLnSpc="1">
            <a:prstTxWarp prst="textNoShape">
              <a:avLst/>
            </a:prstTxWarp>
            <a:normAutofit/>
          </a:bodyPr>
          <a:lstStyle/>
          <a:p>
            <a:pPr marL="457200" indent="-355600">
              <a:lnSpc>
                <a:spcPct val="90000"/>
              </a:lnSpc>
              <a:spcBef>
                <a:spcPts val="600"/>
              </a:spcBef>
              <a:buClr>
                <a:schemeClr val="dk2"/>
              </a:buClr>
              <a:buSzPts val="2000"/>
              <a:buFont typeface="Lato Light"/>
              <a:buChar char="○"/>
            </a:pPr>
            <a:endParaRPr lang="en-US" sz="1300" dirty="0">
              <a:solidFill>
                <a:schemeClr val="tx2">
                  <a:lumMod val="10000"/>
                </a:schemeClr>
              </a:solidFill>
              <a:ea typeface="Lato Light"/>
              <a:cs typeface="Lato Light"/>
            </a:endParaRPr>
          </a:p>
          <a:p>
            <a:pPr marL="457200" indent="-355600">
              <a:lnSpc>
                <a:spcPct val="90000"/>
              </a:lnSpc>
              <a:spcBef>
                <a:spcPts val="600"/>
              </a:spcBef>
              <a:buClr>
                <a:schemeClr val="dk2"/>
              </a:buClr>
              <a:buSzPts val="2000"/>
              <a:buFont typeface="Arial"/>
              <a:buChar char="•"/>
            </a:pPr>
            <a:endParaRPr lang="en-US" sz="1300" dirty="0">
              <a:solidFill>
                <a:schemeClr val="tx1">
                  <a:lumMod val="50000"/>
                </a:schemeClr>
              </a:solidFill>
              <a:latin typeface="Calibri"/>
              <a:ea typeface="Lato Light"/>
            </a:endParaRPr>
          </a:p>
          <a:p>
            <a:pPr marL="457200" indent="-355600">
              <a:lnSpc>
                <a:spcPct val="90000"/>
              </a:lnSpc>
              <a:spcBef>
                <a:spcPts val="600"/>
              </a:spcBef>
              <a:buClr>
                <a:schemeClr val="dk2"/>
              </a:buClr>
              <a:buSzPts val="2000"/>
              <a:buFont typeface="Arial"/>
              <a:buChar char="•"/>
            </a:pPr>
            <a:r>
              <a:rPr lang="en-US" i="1" dirty="0">
                <a:solidFill>
                  <a:schemeClr val="tx1">
                    <a:lumMod val="50000"/>
                  </a:schemeClr>
                </a:solidFill>
                <a:latin typeface="Calibri"/>
                <a:ea typeface="Lato Light"/>
              </a:rPr>
              <a:t>About PANDA|PANDA  </a:t>
            </a:r>
            <a:r>
              <a:rPr lang="en-US" dirty="0">
                <a:solidFill>
                  <a:schemeClr val="tx1">
                    <a:lumMod val="50000"/>
                  </a:schemeClr>
                </a:solidFill>
                <a:latin typeface="Calibri"/>
                <a:ea typeface="Lato Light"/>
                <a:cs typeface="Times New Roman"/>
              </a:rPr>
              <a:t>(n.d.). </a:t>
            </a:r>
            <a:r>
              <a:rPr lang="en-US" dirty="0">
                <a:solidFill>
                  <a:schemeClr val="tx1">
                    <a:lumMod val="50000"/>
                  </a:schemeClr>
                </a:solidFill>
                <a:latin typeface="Calibri"/>
                <a:ea typeface="Lato Light"/>
              </a:rPr>
              <a:t>. </a:t>
            </a:r>
            <a:r>
              <a:rPr lang="en-US" dirty="0">
                <a:solidFill>
                  <a:schemeClr val="tx1">
                    <a:lumMod val="50000"/>
                  </a:schemeClr>
                </a:solidFill>
                <a:latin typeface="Calibri"/>
                <a:ea typeface="Lato Light"/>
                <a:cs typeface="Calibri"/>
                <a:hlinkClick r:id="rId3">
                  <a:extLst>
                    <a:ext uri="{A12FA001-AC4F-418D-AE19-62706E023703}">
                      <ahyp:hlinkClr xmlns:ahyp="http://schemas.microsoft.com/office/drawing/2018/hyperlinkcolor" val="tx"/>
                    </a:ext>
                  </a:extLst>
                </a:hlinkClick>
              </a:rPr>
              <a:t>https://panda.org.au/about/about-panda</a:t>
            </a:r>
            <a:endParaRPr lang="en-US" dirty="0">
              <a:solidFill>
                <a:schemeClr val="tx1">
                  <a:lumMod val="50000"/>
                </a:schemeClr>
              </a:solidFill>
              <a:latin typeface="Calibri"/>
              <a:ea typeface="Lato Light"/>
              <a:cs typeface="Calibri"/>
            </a:endParaRPr>
          </a:p>
          <a:p>
            <a:pPr marL="457200" indent="-355600">
              <a:lnSpc>
                <a:spcPct val="90000"/>
              </a:lnSpc>
              <a:spcBef>
                <a:spcPts val="600"/>
              </a:spcBef>
              <a:buClr>
                <a:schemeClr val="dk2"/>
              </a:buClr>
              <a:buSzPts val="2000"/>
              <a:buFont typeface="Arial"/>
              <a:buChar char="•"/>
            </a:pPr>
            <a:r>
              <a:rPr lang="en-US" dirty="0">
                <a:solidFill>
                  <a:schemeClr val="tx1">
                    <a:lumMod val="50000"/>
                  </a:schemeClr>
                </a:solidFill>
                <a:latin typeface="Calibri"/>
                <a:cs typeface="Calibri"/>
              </a:rPr>
              <a:t>Brahme, S. </a:t>
            </a:r>
            <a:r>
              <a:rPr lang="en-US" dirty="0">
                <a:solidFill>
                  <a:schemeClr val="tx1">
                    <a:lumMod val="50000"/>
                  </a:schemeClr>
                </a:solidFill>
                <a:latin typeface="Calibri"/>
                <a:cs typeface="Times New Roman"/>
              </a:rPr>
              <a:t>(n.d.). </a:t>
            </a:r>
            <a:r>
              <a:rPr lang="en-US" dirty="0">
                <a:solidFill>
                  <a:schemeClr val="tx1">
                    <a:lumMod val="50000"/>
                  </a:schemeClr>
                </a:solidFill>
                <a:latin typeface="Calibri"/>
                <a:cs typeface="Calibri"/>
              </a:rPr>
              <a:t> Organization Tree vs Organization Pyramid. </a:t>
            </a:r>
            <a:r>
              <a:rPr lang="en-US" i="1" dirty="0">
                <a:solidFill>
                  <a:schemeClr val="tx1">
                    <a:lumMod val="50000"/>
                  </a:schemeClr>
                </a:solidFill>
                <a:latin typeface="Calibri"/>
                <a:cs typeface="Calibri"/>
                <a:hlinkClick r:id="rId4">
                  <a:extLst>
                    <a:ext uri="{A12FA001-AC4F-418D-AE19-62706E023703}">
                      <ahyp:hlinkClr xmlns:ahyp="http://schemas.microsoft.com/office/drawing/2018/hyperlinkcolor" val="tx"/>
                    </a:ext>
                  </a:extLst>
                </a:hlinkClick>
              </a:rPr>
              <a:t>www.linkedin.com</a:t>
            </a:r>
            <a:r>
              <a:rPr lang="en-US" dirty="0">
                <a:solidFill>
                  <a:schemeClr val="tx1">
                    <a:lumMod val="50000"/>
                  </a:schemeClr>
                </a:solidFill>
                <a:latin typeface="Calibri"/>
                <a:cs typeface="Calibri"/>
              </a:rPr>
              <a:t>. </a:t>
            </a:r>
            <a:r>
              <a:rPr lang="en-US" dirty="0">
                <a:solidFill>
                  <a:schemeClr val="tx1">
                    <a:lumMod val="50000"/>
                  </a:schemeClr>
                </a:solidFill>
                <a:latin typeface="Calibri"/>
                <a:cs typeface="Calibri"/>
                <a:hlinkClick r:id="rId5">
                  <a:extLst>
                    <a:ext uri="{A12FA001-AC4F-418D-AE19-62706E023703}">
                      <ahyp:hlinkClr xmlns:ahyp="http://schemas.microsoft.com/office/drawing/2018/hyperlinkcolor" val="tx"/>
                    </a:ext>
                  </a:extLst>
                </a:hlinkClick>
              </a:rPr>
              <a:t>https://www.linkedin.com/pulse/organization-tree-vs-pyramid-sarang-brahme/?trk=pulse-article_more-articles_related-content-card</a:t>
            </a:r>
            <a:endParaRPr lang="en-US" dirty="0">
              <a:solidFill>
                <a:schemeClr val="tx1">
                  <a:lumMod val="50000"/>
                </a:schemeClr>
              </a:solidFill>
              <a:latin typeface="Calibri"/>
            </a:endParaRPr>
          </a:p>
          <a:p>
            <a:pPr marL="457200" indent="-355600">
              <a:lnSpc>
                <a:spcPct val="90000"/>
              </a:lnSpc>
              <a:spcBef>
                <a:spcPts val="600"/>
              </a:spcBef>
              <a:buClr>
                <a:schemeClr val="dk2"/>
              </a:buClr>
              <a:buSzPts val="2000"/>
              <a:buFont typeface="Arial"/>
              <a:buChar char="•"/>
            </a:pPr>
            <a:r>
              <a:rPr lang="en-US" dirty="0">
                <a:solidFill>
                  <a:schemeClr val="tx1">
                    <a:lumMod val="50000"/>
                  </a:schemeClr>
                </a:solidFill>
                <a:latin typeface="Calibri"/>
                <a:ea typeface="Lato Light"/>
              </a:rPr>
              <a:t>Duties and responsibilities of boards and board directors | boards.vic.gov.au.</a:t>
            </a:r>
            <a:r>
              <a:rPr lang="en-US" dirty="0">
                <a:solidFill>
                  <a:schemeClr val="tx1">
                    <a:lumMod val="50000"/>
                  </a:schemeClr>
                </a:solidFill>
                <a:latin typeface="Calibri"/>
                <a:ea typeface="Lato Light"/>
                <a:cs typeface="Times New Roman"/>
              </a:rPr>
              <a:t>(n.d.). </a:t>
            </a:r>
            <a:r>
              <a:rPr lang="en-US" dirty="0">
                <a:solidFill>
                  <a:schemeClr val="tx1">
                    <a:lumMod val="50000"/>
                  </a:schemeClr>
                </a:solidFill>
                <a:latin typeface="Calibri"/>
                <a:ea typeface="Lato Light"/>
              </a:rPr>
              <a:t>.   Retrieved May 8, 2023, from </a:t>
            </a:r>
            <a:r>
              <a:rPr lang="en-US" dirty="0">
                <a:solidFill>
                  <a:schemeClr val="tx1">
                    <a:lumMod val="50000"/>
                  </a:schemeClr>
                </a:solidFill>
                <a:latin typeface="Calibri"/>
                <a:ea typeface="Lato Light"/>
                <a:cs typeface="Calibri"/>
                <a:hlinkClick r:id="rId6">
                  <a:extLst>
                    <a:ext uri="{A12FA001-AC4F-418D-AE19-62706E023703}">
                      <ahyp:hlinkClr xmlns:ahyp="http://schemas.microsoft.com/office/drawing/2018/hyperlinkcolor" val="tx"/>
                    </a:ext>
                  </a:extLst>
                </a:hlinkClick>
              </a:rPr>
              <a:t>https://www.boards.vic.gov.au/duties-and-responsibilities-boards-and-board-directors</a:t>
            </a:r>
            <a:r>
              <a:rPr lang="en-US" dirty="0">
                <a:solidFill>
                  <a:schemeClr val="tx1">
                    <a:lumMod val="50000"/>
                  </a:schemeClr>
                </a:solidFill>
                <a:latin typeface="Calibri"/>
                <a:ea typeface="Lato Light"/>
              </a:rPr>
              <a:t> </a:t>
            </a:r>
            <a:endParaRPr lang="en-US" dirty="0">
              <a:solidFill>
                <a:schemeClr val="tx1">
                  <a:lumMod val="50000"/>
                </a:schemeClr>
              </a:solidFill>
              <a:latin typeface="Calibri"/>
              <a:ea typeface="Lato Light"/>
              <a:cs typeface="Calibri"/>
            </a:endParaRPr>
          </a:p>
          <a:p>
            <a:pPr marL="457200" indent="-355600">
              <a:lnSpc>
                <a:spcPct val="90000"/>
              </a:lnSpc>
              <a:spcBef>
                <a:spcPts val="600"/>
              </a:spcBef>
              <a:buClr>
                <a:schemeClr val="dk2"/>
              </a:buClr>
              <a:buSzPts val="2000"/>
              <a:buFont typeface="Arial"/>
              <a:buChar char="•"/>
            </a:pPr>
            <a:r>
              <a:rPr lang="en-US" dirty="0">
                <a:solidFill>
                  <a:schemeClr val="tx1">
                    <a:lumMod val="50000"/>
                  </a:schemeClr>
                </a:solidFill>
                <a:latin typeface="Calibri"/>
                <a:ea typeface="Lato Light"/>
                <a:cs typeface="Calibri"/>
              </a:rPr>
              <a:t>First Peoples - State Relations | First Peoples - State Relations. (</a:t>
            </a:r>
            <a:r>
              <a:rPr lang="en-US" dirty="0">
                <a:solidFill>
                  <a:schemeClr val="tx1">
                    <a:lumMod val="50000"/>
                  </a:schemeClr>
                </a:solidFill>
                <a:latin typeface="Calibri"/>
                <a:ea typeface="Lato Light"/>
                <a:cs typeface="Times New Roman"/>
              </a:rPr>
              <a:t>n.d.</a:t>
            </a:r>
            <a:r>
              <a:rPr lang="en-US" dirty="0">
                <a:solidFill>
                  <a:schemeClr val="tx1">
                    <a:lumMod val="50000"/>
                  </a:schemeClr>
                </a:solidFill>
                <a:latin typeface="Calibri"/>
                <a:ea typeface="Lato Light"/>
                <a:cs typeface="Calibri"/>
              </a:rPr>
              <a:t>). </a:t>
            </a:r>
            <a:r>
              <a:rPr lang="en-US" dirty="0">
                <a:solidFill>
                  <a:schemeClr val="tx1">
                    <a:lumMod val="50000"/>
                  </a:schemeClr>
                </a:solidFill>
                <a:latin typeface="Calibri"/>
                <a:ea typeface="Lato Light"/>
                <a:cs typeface="Calibri"/>
                <a:hlinkClick r:id="rId7">
                  <a:extLst>
                    <a:ext uri="{A12FA001-AC4F-418D-AE19-62706E023703}">
                      <ahyp:hlinkClr xmlns:ahyp="http://schemas.microsoft.com/office/drawing/2018/hyperlinkcolor" val="tx"/>
                    </a:ext>
                  </a:extLst>
                </a:hlinkClick>
              </a:rPr>
              <a:t>https://www.firstpeoplesrelations.vic.gov.au/</a:t>
            </a:r>
            <a:endParaRPr lang="en-US" dirty="0">
              <a:solidFill>
                <a:schemeClr val="tx1">
                  <a:lumMod val="50000"/>
                </a:schemeClr>
              </a:solidFill>
              <a:latin typeface="Calibri"/>
              <a:ea typeface="Lato Light"/>
              <a:cs typeface="Calibri"/>
            </a:endParaRPr>
          </a:p>
          <a:p>
            <a:pPr marL="457200" indent="-355600">
              <a:lnSpc>
                <a:spcPct val="90000"/>
              </a:lnSpc>
              <a:spcBef>
                <a:spcPts val="600"/>
              </a:spcBef>
              <a:buClr>
                <a:schemeClr val="dk2"/>
              </a:buClr>
              <a:buSzPts val="2000"/>
              <a:buFont typeface="Arial"/>
              <a:buChar char="•"/>
            </a:pPr>
            <a:r>
              <a:rPr lang="en-US" i="1" dirty="0">
                <a:solidFill>
                  <a:schemeClr val="tx1">
                    <a:lumMod val="50000"/>
                  </a:schemeClr>
                </a:solidFill>
                <a:latin typeface="Calibri"/>
                <a:ea typeface="Lato Light"/>
                <a:cs typeface="Times New Roman"/>
              </a:rPr>
              <a:t>PANDA partners and supporters | PANDA</a:t>
            </a:r>
            <a:r>
              <a:rPr lang="en-US" dirty="0">
                <a:solidFill>
                  <a:schemeClr val="tx1">
                    <a:lumMod val="50000"/>
                  </a:schemeClr>
                </a:solidFill>
                <a:latin typeface="Calibri"/>
                <a:ea typeface="Lato Light"/>
                <a:cs typeface="Times New Roman"/>
              </a:rPr>
              <a:t>. (n.d.). https://panda.org.au/about/panda-partners-and-supporters</a:t>
            </a:r>
            <a:endParaRPr lang="en-US" dirty="0">
              <a:solidFill>
                <a:schemeClr val="tx1">
                  <a:lumMod val="50000"/>
                </a:schemeClr>
              </a:solidFill>
              <a:latin typeface="Calibri"/>
              <a:ea typeface="Lato Light"/>
              <a:cs typeface="Calibri"/>
            </a:endParaRPr>
          </a:p>
          <a:p>
            <a:pPr marL="457200" indent="-355600">
              <a:lnSpc>
                <a:spcPct val="90000"/>
              </a:lnSpc>
              <a:spcBef>
                <a:spcPts val="600"/>
              </a:spcBef>
              <a:buClr>
                <a:schemeClr val="dk2"/>
              </a:buClr>
              <a:buSzPts val="2000"/>
              <a:buFont typeface="Arial"/>
              <a:buChar char="•"/>
            </a:pPr>
            <a:r>
              <a:rPr lang="en-US" dirty="0" err="1">
                <a:solidFill>
                  <a:schemeClr val="tx1">
                    <a:lumMod val="50000"/>
                  </a:schemeClr>
                </a:solidFill>
                <a:latin typeface="Calibri"/>
                <a:ea typeface="Lato Light"/>
              </a:rPr>
              <a:t>Sarrita</a:t>
            </a:r>
            <a:r>
              <a:rPr lang="en-US" dirty="0">
                <a:solidFill>
                  <a:schemeClr val="tx1">
                    <a:lumMod val="50000"/>
                  </a:schemeClr>
                </a:solidFill>
                <a:latin typeface="Calibri"/>
                <a:ea typeface="Lato Light"/>
              </a:rPr>
              <a:t> King </a:t>
            </a:r>
            <a:r>
              <a:rPr lang="en-US" dirty="0" err="1">
                <a:solidFill>
                  <a:schemeClr val="tx1">
                    <a:lumMod val="50000"/>
                  </a:schemeClr>
                </a:solidFill>
                <a:latin typeface="Calibri"/>
                <a:ea typeface="Lato Light"/>
              </a:rPr>
              <a:t>ArtistBiography</a:t>
            </a:r>
            <a:r>
              <a:rPr lang="en-US" dirty="0">
                <a:solidFill>
                  <a:schemeClr val="tx1">
                    <a:lumMod val="50000"/>
                  </a:schemeClr>
                </a:solidFill>
                <a:latin typeface="Calibri"/>
                <a:ea typeface="Lato Light"/>
              </a:rPr>
              <a:t> </a:t>
            </a:r>
            <a:r>
              <a:rPr lang="en-US" dirty="0">
                <a:solidFill>
                  <a:schemeClr val="tx1">
                    <a:lumMod val="50000"/>
                  </a:schemeClr>
                </a:solidFill>
                <a:latin typeface="Calibri"/>
                <a:ea typeface="Lato Light"/>
                <a:cs typeface="Times New Roman"/>
              </a:rPr>
              <a:t>(n.d.).</a:t>
            </a:r>
            <a:r>
              <a:rPr lang="en-US" dirty="0">
                <a:solidFill>
                  <a:schemeClr val="tx1">
                    <a:lumMod val="50000"/>
                  </a:schemeClr>
                </a:solidFill>
                <a:latin typeface="Calibri"/>
                <a:ea typeface="Lato Light"/>
              </a:rPr>
              <a:t> </a:t>
            </a:r>
            <a:r>
              <a:rPr lang="en-US" dirty="0">
                <a:solidFill>
                  <a:schemeClr val="tx1">
                    <a:lumMod val="50000"/>
                  </a:schemeClr>
                </a:solidFill>
                <a:latin typeface="Calibri"/>
                <a:ea typeface="Lato Light"/>
                <a:cs typeface="Calibri"/>
                <a:hlinkClick r:id="rId8">
                  <a:extLst>
                    <a:ext uri="{A12FA001-AC4F-418D-AE19-62706E023703}">
                      <ahyp:hlinkClr xmlns:ahyp="http://schemas.microsoft.com/office/drawing/2018/hyperlinkcolor" val="tx"/>
                    </a:ext>
                  </a:extLst>
                </a:hlinkClick>
              </a:rPr>
              <a:t>https://www.kateowengallery.com/artists/Sar89/Sarrita-King.htm</a:t>
            </a:r>
            <a:r>
              <a:rPr lang="en-US" dirty="0">
                <a:solidFill>
                  <a:schemeClr val="tx1">
                    <a:lumMod val="50000"/>
                  </a:schemeClr>
                </a:solidFill>
                <a:latin typeface="Calibri"/>
                <a:ea typeface="Lato Light"/>
              </a:rPr>
              <a:t> </a:t>
            </a:r>
          </a:p>
          <a:p>
            <a:pPr marL="457200" indent="-355600">
              <a:lnSpc>
                <a:spcPct val="90000"/>
              </a:lnSpc>
              <a:spcBef>
                <a:spcPts val="600"/>
              </a:spcBef>
              <a:buClr>
                <a:schemeClr val="dk2"/>
              </a:buClr>
              <a:buSzPts val="2000"/>
              <a:buFont typeface="Arial"/>
              <a:buChar char="•"/>
            </a:pPr>
            <a:r>
              <a:rPr lang="en-US" dirty="0">
                <a:solidFill>
                  <a:schemeClr val="tx1">
                    <a:lumMod val="50000"/>
                  </a:schemeClr>
                </a:solidFill>
                <a:latin typeface="Calibri"/>
                <a:ea typeface="Lato Light"/>
              </a:rPr>
              <a:t>Working at PAND</a:t>
            </a:r>
            <a:r>
              <a:rPr lang="en-US" sz="1300" dirty="0">
                <a:solidFill>
                  <a:schemeClr val="tx1">
                    <a:lumMod val="50000"/>
                  </a:schemeClr>
                </a:solidFill>
                <a:latin typeface="Calibri"/>
                <a:ea typeface="Lato Light"/>
              </a:rPr>
              <a:t>A | PANDA. (n.d.). </a:t>
            </a:r>
            <a:r>
              <a:rPr lang="en-US" sz="1300" dirty="0">
                <a:solidFill>
                  <a:schemeClr val="tx1">
                    <a:lumMod val="50000"/>
                  </a:schemeClr>
                </a:solidFill>
                <a:latin typeface="Calibri"/>
                <a:ea typeface="Lato Light"/>
                <a:hlinkClick r:id="rId9">
                  <a:extLst>
                    <a:ext uri="{A12FA001-AC4F-418D-AE19-62706E023703}">
                      <ahyp:hlinkClr xmlns:ahyp="http://schemas.microsoft.com/office/drawing/2018/hyperlinkcolor" val="tx"/>
                    </a:ext>
                  </a:extLst>
                </a:hlinkClick>
              </a:rPr>
              <a:t>https://panda.org.au/about/working-at-panda</a:t>
            </a:r>
          </a:p>
          <a:p>
            <a:pPr marL="457200" indent="-355600">
              <a:lnSpc>
                <a:spcPct val="90000"/>
              </a:lnSpc>
              <a:spcBef>
                <a:spcPts val="600"/>
              </a:spcBef>
              <a:buClr>
                <a:schemeClr val="dk2"/>
              </a:buClr>
              <a:buSzPts val="2000"/>
              <a:buFont typeface="Arial"/>
              <a:buChar char="•"/>
            </a:pPr>
            <a:endParaRPr lang="en-US" sz="1300" dirty="0">
              <a:latin typeface="Calibri"/>
              <a:ea typeface="Lato Light"/>
            </a:endParaRPr>
          </a:p>
          <a:p>
            <a:pPr marL="457200" indent="-355600">
              <a:lnSpc>
                <a:spcPct val="90000"/>
              </a:lnSpc>
              <a:spcBef>
                <a:spcPts val="600"/>
              </a:spcBef>
              <a:buClr>
                <a:schemeClr val="dk2"/>
              </a:buClr>
              <a:buSzPts val="2000"/>
              <a:buFont typeface="Arial"/>
              <a:buChar char="•"/>
            </a:pPr>
            <a:endParaRPr lang="en-US" sz="1300" dirty="0">
              <a:solidFill>
                <a:schemeClr val="tx2">
                  <a:lumMod val="10000"/>
                </a:schemeClr>
              </a:solidFill>
              <a:ea typeface="Lato Light"/>
            </a:endParaRPr>
          </a:p>
          <a:p>
            <a:pPr marL="457200" indent="-355600">
              <a:lnSpc>
                <a:spcPct val="90000"/>
              </a:lnSpc>
              <a:spcBef>
                <a:spcPts val="600"/>
              </a:spcBef>
              <a:buClr>
                <a:schemeClr val="dk2"/>
              </a:buClr>
              <a:buSzPts val="2000"/>
              <a:buFont typeface="Arial"/>
              <a:buChar char="•"/>
            </a:pPr>
            <a:endParaRPr lang="en-US" sz="1300" dirty="0">
              <a:solidFill>
                <a:schemeClr val="tx2">
                  <a:lumMod val="10000"/>
                </a:schemeClr>
              </a:solidFill>
              <a:ea typeface="Lato Light"/>
            </a:endParaRPr>
          </a:p>
          <a:p>
            <a:pPr marL="457200" indent="-355600">
              <a:lnSpc>
                <a:spcPct val="90000"/>
              </a:lnSpc>
              <a:spcBef>
                <a:spcPts val="600"/>
              </a:spcBef>
              <a:buClr>
                <a:schemeClr val="dk2"/>
              </a:buClr>
              <a:buSzPts val="2000"/>
              <a:buFont typeface="Arial"/>
              <a:buChar char="•"/>
            </a:pPr>
            <a:endParaRPr lang="en-US" sz="1300" dirty="0">
              <a:solidFill>
                <a:schemeClr val="tx2">
                  <a:lumMod val="10000"/>
                </a:schemeClr>
              </a:solidFill>
              <a:ea typeface="Lato Light"/>
            </a:endParaRPr>
          </a:p>
          <a:p>
            <a:pPr marL="457200" indent="-355600">
              <a:lnSpc>
                <a:spcPct val="90000"/>
              </a:lnSpc>
              <a:spcBef>
                <a:spcPts val="600"/>
              </a:spcBef>
              <a:buClr>
                <a:schemeClr val="dk2"/>
              </a:buClr>
              <a:buSzPts val="2000"/>
              <a:buFont typeface="Arial"/>
              <a:buChar char="•"/>
            </a:pPr>
            <a:endParaRPr lang="en-US" sz="1300" dirty="0">
              <a:solidFill>
                <a:schemeClr val="tx2">
                  <a:lumMod val="10000"/>
                </a:schemeClr>
              </a:solidFill>
              <a:latin typeface="Calibri"/>
              <a:ea typeface="Lato Light"/>
              <a:cs typeface="Calibri"/>
            </a:endParaRPr>
          </a:p>
          <a:p>
            <a:pPr marL="457200" indent="-355600">
              <a:lnSpc>
                <a:spcPct val="90000"/>
              </a:lnSpc>
              <a:spcBef>
                <a:spcPts val="600"/>
              </a:spcBef>
              <a:buClr>
                <a:schemeClr val="dk2"/>
              </a:buClr>
              <a:buSzPts val="2000"/>
              <a:buFont typeface="Arial"/>
              <a:buChar char="•"/>
            </a:pPr>
            <a:endParaRPr lang="en-US" sz="1300" dirty="0">
              <a:solidFill>
                <a:schemeClr val="tx2">
                  <a:lumMod val="10000"/>
                </a:schemeClr>
              </a:solidFill>
              <a:latin typeface="Calibri"/>
              <a:ea typeface="Lato Light"/>
              <a:cs typeface="Calibri"/>
            </a:endParaRPr>
          </a:p>
          <a:p>
            <a:pPr marL="457200" indent="-355600">
              <a:lnSpc>
                <a:spcPct val="90000"/>
              </a:lnSpc>
              <a:spcBef>
                <a:spcPts val="600"/>
              </a:spcBef>
              <a:buClr>
                <a:schemeClr val="dk2"/>
              </a:buClr>
              <a:buSzPts val="2000"/>
              <a:buFont typeface="Arial"/>
              <a:buChar char="•"/>
            </a:pPr>
            <a:endParaRPr lang="en-US" sz="1300" dirty="0">
              <a:solidFill>
                <a:schemeClr val="tx2">
                  <a:lumMod val="10000"/>
                </a:schemeClr>
              </a:solidFill>
              <a:ea typeface="Lato Light"/>
            </a:endParaRPr>
          </a:p>
          <a:p>
            <a:pPr marL="457200" indent="-355600">
              <a:lnSpc>
                <a:spcPct val="90000"/>
              </a:lnSpc>
              <a:spcBef>
                <a:spcPts val="600"/>
              </a:spcBef>
              <a:buClr>
                <a:schemeClr val="dk2"/>
              </a:buClr>
              <a:buSzPts val="2000"/>
              <a:buFont typeface="Arial"/>
              <a:buChar char="•"/>
            </a:pPr>
            <a:endParaRPr lang="en-US" sz="1300" dirty="0">
              <a:solidFill>
                <a:schemeClr val="tx2">
                  <a:lumMod val="10000"/>
                </a:schemeClr>
              </a:solidFill>
              <a:latin typeface="Calibri"/>
              <a:ea typeface="Lato Light"/>
              <a:cs typeface="Calibri"/>
            </a:endParaRPr>
          </a:p>
          <a:p>
            <a:pPr marL="457200" indent="-355600">
              <a:lnSpc>
                <a:spcPct val="90000"/>
              </a:lnSpc>
              <a:spcBef>
                <a:spcPts val="600"/>
              </a:spcBef>
              <a:buClr>
                <a:schemeClr val="dk2"/>
              </a:buClr>
              <a:buSzPts val="2000"/>
              <a:buFont typeface="Arial"/>
              <a:buChar char="•"/>
            </a:pPr>
            <a:endParaRPr lang="en-US" sz="1300" dirty="0">
              <a:solidFill>
                <a:schemeClr val="tx2">
                  <a:lumMod val="10000"/>
                </a:schemeClr>
              </a:solidFill>
              <a:latin typeface="Calibri"/>
              <a:ea typeface="Lato Light"/>
              <a:cs typeface="Calibri"/>
            </a:endParaRPr>
          </a:p>
          <a:p>
            <a:pPr marL="457200" indent="-355600">
              <a:lnSpc>
                <a:spcPct val="90000"/>
              </a:lnSpc>
              <a:spcBef>
                <a:spcPts val="600"/>
              </a:spcBef>
              <a:buClr>
                <a:schemeClr val="dk2"/>
              </a:buClr>
              <a:buSzPts val="2000"/>
              <a:buFont typeface="Arial"/>
              <a:buChar char="•"/>
            </a:pPr>
            <a:endParaRPr lang="en-US" sz="1300" dirty="0">
              <a:solidFill>
                <a:schemeClr val="tx2">
                  <a:lumMod val="10000"/>
                </a:schemeClr>
              </a:solidFill>
              <a:latin typeface="Calibri"/>
              <a:ea typeface="Lato Light"/>
              <a:cs typeface="Calibri"/>
            </a:endParaRPr>
          </a:p>
          <a:p>
            <a:pPr marL="457200" indent="-355600">
              <a:lnSpc>
                <a:spcPct val="90000"/>
              </a:lnSpc>
              <a:spcBef>
                <a:spcPts val="600"/>
              </a:spcBef>
              <a:buClr>
                <a:schemeClr val="dk2"/>
              </a:buClr>
              <a:buSzPts val="2000"/>
              <a:buFont typeface="Arial"/>
              <a:buChar char="•"/>
            </a:pPr>
            <a:endParaRPr lang="en-US" sz="1300" dirty="0">
              <a:solidFill>
                <a:schemeClr val="tx2">
                  <a:lumMod val="10000"/>
                </a:schemeClr>
              </a:solidFill>
              <a:ea typeface="Lato Light"/>
            </a:endParaRPr>
          </a:p>
          <a:p>
            <a:pPr marL="457200" indent="-355600">
              <a:lnSpc>
                <a:spcPct val="90000"/>
              </a:lnSpc>
              <a:spcBef>
                <a:spcPts val="600"/>
              </a:spcBef>
              <a:buClr>
                <a:schemeClr val="dk2"/>
              </a:buClr>
              <a:buSzPts val="2000"/>
              <a:buFont typeface="Arial"/>
              <a:buChar char="•"/>
            </a:pPr>
            <a:endParaRPr lang="en-US" sz="1300" dirty="0">
              <a:solidFill>
                <a:schemeClr val="tx2">
                  <a:lumMod val="10000"/>
                </a:schemeClr>
              </a:solidFill>
              <a:ea typeface="Lato Light"/>
            </a:endParaRPr>
          </a:p>
          <a:p>
            <a:pPr marL="457200" indent="-355600">
              <a:lnSpc>
                <a:spcPct val="90000"/>
              </a:lnSpc>
              <a:spcBef>
                <a:spcPts val="600"/>
              </a:spcBef>
              <a:buClr>
                <a:schemeClr val="dk2"/>
              </a:buClr>
              <a:buSzPts val="2000"/>
              <a:buFont typeface="Lato Light"/>
              <a:buChar char="○"/>
            </a:pPr>
            <a:endParaRPr lang="en-US" sz="1300" dirty="0">
              <a:solidFill>
                <a:schemeClr val="tx2">
                  <a:lumMod val="10000"/>
                </a:schemeClr>
              </a:solidFill>
              <a:latin typeface="Calibri"/>
              <a:ea typeface="Lato Light"/>
              <a:cs typeface="Lato Light"/>
            </a:endParaRPr>
          </a:p>
          <a:p>
            <a:pPr marL="457200" indent="-355600">
              <a:lnSpc>
                <a:spcPct val="90000"/>
              </a:lnSpc>
              <a:spcBef>
                <a:spcPts val="600"/>
              </a:spcBef>
              <a:buClr>
                <a:schemeClr val="dk2"/>
              </a:buClr>
              <a:buSzPts val="2000"/>
              <a:buFont typeface="Lato Light"/>
              <a:buChar char="○"/>
            </a:pPr>
            <a:endParaRPr lang="en-US" sz="1300" dirty="0">
              <a:solidFill>
                <a:schemeClr val="tx2">
                  <a:lumMod val="10000"/>
                </a:schemeClr>
              </a:solidFill>
              <a:latin typeface="Calibri"/>
              <a:ea typeface="Lato Light"/>
              <a:cs typeface="Lato Light"/>
            </a:endParaRPr>
          </a:p>
          <a:p>
            <a:pPr marL="457200" indent="-355600">
              <a:lnSpc>
                <a:spcPct val="90000"/>
              </a:lnSpc>
              <a:spcBef>
                <a:spcPts val="600"/>
              </a:spcBef>
              <a:buClr>
                <a:schemeClr val="dk2"/>
              </a:buClr>
              <a:buSzPts val="2000"/>
              <a:buFont typeface="Lato Light"/>
              <a:buChar char="○"/>
            </a:pPr>
            <a:endParaRPr lang="en-US" sz="1300" dirty="0">
              <a:solidFill>
                <a:schemeClr val="tx2">
                  <a:lumMod val="10000"/>
                </a:schemeClr>
              </a:solidFill>
              <a:latin typeface="Calibri"/>
              <a:ea typeface="Lato Light"/>
              <a:cs typeface="Lato Light"/>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24"/>
          <p:cNvSpPr txBox="1"/>
          <p:nvPr/>
        </p:nvSpPr>
        <p:spPr>
          <a:xfrm>
            <a:off x="144075" y="559475"/>
            <a:ext cx="2142000" cy="2630400"/>
          </a:xfrm>
          <a:prstGeom prst="rect">
            <a:avLst/>
          </a:prstGeom>
          <a:noFill/>
          <a:ln>
            <a:noFill/>
          </a:ln>
        </p:spPr>
        <p:txBody>
          <a:bodyPr spcFirstLastPara="1" wrap="square" lIns="91425" tIns="91425" rIns="91425" bIns="91425" anchor="ctr" anchorCtr="0">
            <a:normAutofit/>
          </a:bodyPr>
          <a:lstStyle/>
          <a:p>
            <a:pPr>
              <a:spcAft>
                <a:spcPts val="600"/>
              </a:spcAft>
              <a:buClr>
                <a:schemeClr val="lt1"/>
              </a:buClr>
              <a:buSzPts val="2000"/>
            </a:pPr>
            <a:r>
              <a:rPr lang="en-GB" sz="2000" b="0" i="0" u="none" strike="noStrike" cap="none">
                <a:solidFill>
                  <a:schemeClr val="lt1"/>
                </a:solidFill>
                <a:latin typeface="Roboto Slab Light"/>
                <a:ea typeface="Roboto Slab Light"/>
                <a:cs typeface="Roboto Slab Light"/>
                <a:sym typeface="Roboto Slab Light"/>
              </a:rPr>
              <a:t>References</a:t>
            </a:r>
            <a:r>
              <a:rPr lang="en-GB" sz="2000">
                <a:solidFill>
                  <a:schemeClr val="lt1"/>
                </a:solidFill>
                <a:latin typeface="Roboto Slab Light"/>
                <a:ea typeface="Roboto Slab Light"/>
                <a:cs typeface="Roboto Slab Light"/>
                <a:sym typeface="Roboto Slab Light"/>
              </a:rPr>
              <a:t>:</a:t>
            </a:r>
            <a:endParaRPr lang="en-GB" sz="2000">
              <a:solidFill>
                <a:schemeClr val="lt1"/>
              </a:solidFill>
              <a:latin typeface="Roboto Slab Light"/>
              <a:ea typeface="Roboto Slab Light"/>
              <a:cs typeface="Roboto Slab Light"/>
            </a:endParaRPr>
          </a:p>
          <a:p>
            <a:pPr>
              <a:spcAft>
                <a:spcPts val="600"/>
              </a:spcAft>
              <a:buSzPts val="2000"/>
            </a:pPr>
            <a:endParaRPr lang="en-GB" sz="2000">
              <a:solidFill>
                <a:schemeClr val="lt1"/>
              </a:solidFill>
              <a:latin typeface="Roboto Slab Light"/>
              <a:ea typeface="Roboto Slab Light"/>
              <a:cs typeface="Roboto Slab Light"/>
            </a:endParaRPr>
          </a:p>
          <a:p>
            <a:pPr>
              <a:spcAft>
                <a:spcPts val="600"/>
              </a:spcAft>
              <a:buSzPts val="2000"/>
            </a:pPr>
            <a:r>
              <a:rPr lang="en-GB" sz="1600">
                <a:solidFill>
                  <a:schemeClr val="lt1"/>
                </a:solidFill>
                <a:latin typeface="Roboto Slab Light"/>
                <a:ea typeface="Roboto Slab Light"/>
                <a:cs typeface="Roboto Slab Light"/>
                <a:sym typeface="Roboto Slab Light"/>
              </a:rPr>
              <a:t>Sayani</a:t>
            </a:r>
            <a:endParaRPr lang="en-GB" sz="2000" b="0" i="0" u="none" strike="noStrike" cap="none">
              <a:solidFill>
                <a:schemeClr val="lt1"/>
              </a:solidFill>
              <a:latin typeface="Roboto Slab Light"/>
              <a:ea typeface="Roboto Slab Light"/>
              <a:cs typeface="Roboto Slab Light"/>
            </a:endParaRPr>
          </a:p>
          <a:p>
            <a:pPr marL="539750" lvl="0" indent="-228600">
              <a:spcAft>
                <a:spcPts val="600"/>
              </a:spcAft>
              <a:buClr>
                <a:schemeClr val="lt1"/>
              </a:buClr>
              <a:buSzPts val="2000"/>
            </a:pPr>
            <a:endParaRPr lang="en-GB" sz="2000" b="0" i="0" u="none" strike="noStrike" cap="none">
              <a:solidFill>
                <a:schemeClr val="lt1"/>
              </a:solidFill>
              <a:latin typeface="Roboto Slab Light"/>
              <a:ea typeface="Roboto Slab Light"/>
              <a:cs typeface="Roboto Slab Light"/>
              <a:sym typeface="Roboto Slab Light"/>
            </a:endParaRPr>
          </a:p>
        </p:txBody>
      </p:sp>
      <p:sp>
        <p:nvSpPr>
          <p:cNvPr id="2" name="TextBox 1">
            <a:extLst>
              <a:ext uri="{FF2B5EF4-FFF2-40B4-BE49-F238E27FC236}">
                <a16:creationId xmlns:a16="http://schemas.microsoft.com/office/drawing/2014/main" id="{F67DDE82-7F70-62CD-24CD-22499916B1C9}"/>
              </a:ext>
            </a:extLst>
          </p:cNvPr>
          <p:cNvSpPr txBox="1"/>
          <p:nvPr/>
        </p:nvSpPr>
        <p:spPr>
          <a:xfrm>
            <a:off x="2901875" y="1033400"/>
            <a:ext cx="5292300" cy="3267300"/>
          </a:xfrm>
          <a:prstGeom prst="rect">
            <a:avLst/>
          </a:prstGeom>
          <a:noFill/>
          <a:ln>
            <a:noFill/>
          </a:ln>
        </p:spPr>
        <p:txBody>
          <a:bodyPr rot="0" spcFirstLastPara="1" vertOverflow="overflow" horzOverflow="overflow" vert="horz" wrap="square" lIns="91425" tIns="91425" rIns="91425" bIns="91425" numCol="1" spcCol="0" rtlCol="0" fromWordArt="0" anchor="t" anchorCtr="0" forceAA="0" compatLnSpc="1">
            <a:prstTxWarp prst="textNoShape">
              <a:avLst/>
            </a:prstTxWarp>
            <a:noAutofit/>
          </a:bodyPr>
          <a:lstStyle/>
          <a:p>
            <a:pPr marL="457200" indent="-355600">
              <a:lnSpc>
                <a:spcPct val="90000"/>
              </a:lnSpc>
              <a:spcBef>
                <a:spcPts val="600"/>
              </a:spcBef>
              <a:buClr>
                <a:schemeClr val="dk2"/>
              </a:buClr>
              <a:buSzPts val="2000"/>
              <a:buFont typeface="Lato Light"/>
              <a:buChar char="○"/>
            </a:pPr>
            <a:r>
              <a:rPr lang="en-US" dirty="0" err="1">
                <a:solidFill>
                  <a:schemeClr val="dk1"/>
                </a:solidFill>
                <a:latin typeface="Calibri"/>
                <a:ea typeface="Lato Light"/>
                <a:cs typeface="Lato Light"/>
              </a:rPr>
              <a:t>BeyondBlue</a:t>
            </a:r>
            <a:r>
              <a:rPr lang="en-US" dirty="0">
                <a:solidFill>
                  <a:schemeClr val="dk1"/>
                </a:solidFill>
                <a:latin typeface="Calibri"/>
                <a:ea typeface="Lato Light"/>
                <a:cs typeface="Lato Light"/>
              </a:rPr>
              <a:t>. (2022). </a:t>
            </a:r>
            <a:r>
              <a:rPr lang="en-US" i="1" dirty="0">
                <a:solidFill>
                  <a:schemeClr val="dk1"/>
                </a:solidFill>
                <a:latin typeface="Calibri"/>
                <a:ea typeface="Lato Light"/>
                <a:cs typeface="Lato Light"/>
                <a:hlinkClick r:id="rId3">
                  <a:extLst>
                    <a:ext uri="{A12FA001-AC4F-418D-AE19-62706E023703}">
                      <ahyp:hlinkClr xmlns:ahyp="http://schemas.microsoft.com/office/drawing/2018/hyperlinkcolor" val="tx"/>
                    </a:ext>
                  </a:extLst>
                </a:hlinkClick>
              </a:rPr>
              <a:t>Perinatal Depression</a:t>
            </a:r>
            <a:r>
              <a:rPr lang="en-US" i="1" dirty="0">
                <a:solidFill>
                  <a:schemeClr val="dk1"/>
                </a:solidFill>
                <a:latin typeface="Calibri"/>
                <a:ea typeface="Lato Light"/>
                <a:cs typeface="Lato Light"/>
              </a:rPr>
              <a:t>. </a:t>
            </a:r>
          </a:p>
          <a:p>
            <a:pPr marL="457200" indent="-355600">
              <a:lnSpc>
                <a:spcPct val="90000"/>
              </a:lnSpc>
              <a:spcBef>
                <a:spcPts val="600"/>
              </a:spcBef>
              <a:buClr>
                <a:schemeClr val="dk2"/>
              </a:buClr>
              <a:buSzPts val="2000"/>
              <a:buFont typeface="Lato Light"/>
              <a:buChar char="○"/>
            </a:pPr>
            <a:r>
              <a:rPr lang="en-US" dirty="0">
                <a:solidFill>
                  <a:srgbClr val="363635"/>
                </a:solidFill>
                <a:latin typeface="Calibri"/>
                <a:ea typeface="Lato Light"/>
              </a:rPr>
              <a:t>Cohen, T.F., &amp; Strong, B. (2020). Studying Marriages and Families. In T.F. Cohen, &amp; B. Strong (Eds.), </a:t>
            </a:r>
            <a:r>
              <a:rPr lang="en-US" i="1" dirty="0">
                <a:solidFill>
                  <a:srgbClr val="363635"/>
                </a:solidFill>
                <a:latin typeface="Calibri"/>
                <a:ea typeface="Lato Light"/>
              </a:rPr>
              <a:t>The Marriage and Family Experience: Intimate Relationships in a Changing Society </a:t>
            </a:r>
            <a:r>
              <a:rPr lang="en-US" dirty="0">
                <a:solidFill>
                  <a:srgbClr val="363635"/>
                </a:solidFill>
                <a:latin typeface="Calibri"/>
                <a:ea typeface="Lato Light"/>
              </a:rPr>
              <a:t>(14th ed., pp.29-65). Wadsworth Cengage Learning.</a:t>
            </a:r>
            <a:endParaRPr lang="en-US" i="1" dirty="0">
              <a:solidFill>
                <a:schemeClr val="dk1"/>
              </a:solidFill>
              <a:latin typeface="Calibri"/>
              <a:ea typeface="Lato Light"/>
              <a:cs typeface="Lato Light"/>
            </a:endParaRPr>
          </a:p>
          <a:p>
            <a:pPr marL="457200" indent="-355600">
              <a:lnSpc>
                <a:spcPct val="90000"/>
              </a:lnSpc>
              <a:spcBef>
                <a:spcPts val="600"/>
              </a:spcBef>
              <a:buClr>
                <a:schemeClr val="dk2"/>
              </a:buClr>
              <a:buSzPts val="2000"/>
              <a:buFont typeface="Lato Light"/>
              <a:buChar char="○"/>
            </a:pPr>
            <a:r>
              <a:rPr lang="en-US" dirty="0">
                <a:solidFill>
                  <a:schemeClr val="dk1"/>
                </a:solidFill>
                <a:latin typeface="Calibri"/>
                <a:ea typeface="Lato Light"/>
                <a:cs typeface="Lato Light"/>
              </a:rPr>
              <a:t>Department of Health and Aged Care. (2020). </a:t>
            </a:r>
            <a:r>
              <a:rPr lang="en-US" i="1" dirty="0">
                <a:solidFill>
                  <a:schemeClr val="dk1"/>
                </a:solidFill>
                <a:latin typeface="Calibri"/>
                <a:ea typeface="Lato Light"/>
                <a:cs typeface="Lato Light"/>
                <a:hlinkClick r:id="rId4">
                  <a:extLst>
                    <a:ext uri="{A12FA001-AC4F-418D-AE19-62706E023703}">
                      <ahyp:hlinkClr xmlns:ahyp="http://schemas.microsoft.com/office/drawing/2018/hyperlinkcolor" val="tx"/>
                    </a:ext>
                  </a:extLst>
                </a:hlinkClick>
              </a:rPr>
              <a:t>$13.6 million to support the mental health of new and expectant parents.</a:t>
            </a:r>
            <a:r>
              <a:rPr lang="en-US" i="1" dirty="0">
                <a:solidFill>
                  <a:schemeClr val="dk1"/>
                </a:solidFill>
                <a:latin typeface="Calibri"/>
                <a:ea typeface="Lato Light"/>
                <a:cs typeface="Lato Light"/>
              </a:rPr>
              <a:t> </a:t>
            </a:r>
            <a:r>
              <a:rPr lang="en-US" dirty="0">
                <a:solidFill>
                  <a:schemeClr val="dk1"/>
                </a:solidFill>
                <a:latin typeface="Calibri"/>
                <a:ea typeface="Lato Light"/>
                <a:cs typeface="Lato Light"/>
              </a:rPr>
              <a:t>Commonwealth of Australia</a:t>
            </a:r>
          </a:p>
          <a:p>
            <a:pPr marL="457200" indent="-355600">
              <a:lnSpc>
                <a:spcPct val="90000"/>
              </a:lnSpc>
              <a:spcBef>
                <a:spcPts val="600"/>
              </a:spcBef>
              <a:buClr>
                <a:schemeClr val="dk2"/>
              </a:buClr>
              <a:buSzPts val="2000"/>
              <a:buFont typeface="Lato Light"/>
              <a:buChar char="○"/>
            </a:pPr>
            <a:r>
              <a:rPr lang="en-US" dirty="0">
                <a:solidFill>
                  <a:schemeClr val="dk1"/>
                </a:solidFill>
                <a:latin typeface="Calibri"/>
                <a:ea typeface="Lato Light"/>
                <a:cs typeface="Lato Light"/>
              </a:rPr>
              <a:t>National Institute of Mental Health. (2022). </a:t>
            </a:r>
            <a:r>
              <a:rPr lang="en-US" i="1" dirty="0">
                <a:solidFill>
                  <a:schemeClr val="dk1"/>
                </a:solidFill>
                <a:latin typeface="Calibri"/>
                <a:ea typeface="Lato Light"/>
                <a:cs typeface="Lato Light"/>
                <a:hlinkClick r:id="rId5">
                  <a:extLst>
                    <a:ext uri="{A12FA001-AC4F-418D-AE19-62706E023703}">
                      <ahyp:hlinkClr xmlns:ahyp="http://schemas.microsoft.com/office/drawing/2018/hyperlinkcolor" val="tx"/>
                    </a:ext>
                  </a:extLst>
                </a:hlinkClick>
              </a:rPr>
              <a:t>Perinatal Depression</a:t>
            </a:r>
            <a:endParaRPr lang="en-US" dirty="0">
              <a:solidFill>
                <a:schemeClr val="dk1"/>
              </a:solidFill>
              <a:latin typeface="Calibri"/>
              <a:ea typeface="Lato Light"/>
              <a:cs typeface="Lato Light"/>
            </a:endParaRPr>
          </a:p>
          <a:p>
            <a:pPr marL="457200" indent="-355600">
              <a:lnSpc>
                <a:spcPct val="90000"/>
              </a:lnSpc>
              <a:spcBef>
                <a:spcPts val="600"/>
              </a:spcBef>
              <a:buClr>
                <a:schemeClr val="dk2"/>
              </a:buClr>
              <a:buSzPts val="2000"/>
              <a:buFont typeface="Lato Light"/>
              <a:buChar char="○"/>
            </a:pPr>
            <a:r>
              <a:rPr lang="en-US" dirty="0">
                <a:solidFill>
                  <a:schemeClr val="dk1"/>
                </a:solidFill>
                <a:latin typeface="Calibri"/>
                <a:ea typeface="Lato Light"/>
                <a:cs typeface="Lato Light"/>
              </a:rPr>
              <a:t>New South Wales Health (2021) </a:t>
            </a:r>
            <a:r>
              <a:rPr lang="en-US" i="1" dirty="0">
                <a:solidFill>
                  <a:schemeClr val="dk1"/>
                </a:solidFill>
                <a:latin typeface="Calibri"/>
                <a:ea typeface="Lato Light"/>
                <a:cs typeface="Lato Light"/>
                <a:hlinkClick r:id="rId6">
                  <a:extLst>
                    <a:ext uri="{A12FA001-AC4F-418D-AE19-62706E023703}">
                      <ahyp:hlinkClr xmlns:ahyp="http://schemas.microsoft.com/office/drawing/2018/hyperlinkcolor" val="tx"/>
                    </a:ext>
                  </a:extLst>
                </a:hlinkClick>
              </a:rPr>
              <a:t>Signs and Symptoms of perinatal mental health issues</a:t>
            </a:r>
            <a:r>
              <a:rPr lang="en-US" i="1" dirty="0">
                <a:solidFill>
                  <a:schemeClr val="dk1"/>
                </a:solidFill>
                <a:latin typeface="Calibri"/>
                <a:ea typeface="Lato Light"/>
                <a:cs typeface="Lato Light"/>
              </a:rPr>
              <a:t>. </a:t>
            </a:r>
            <a:r>
              <a:rPr lang="en-US" dirty="0">
                <a:solidFill>
                  <a:schemeClr val="dk1"/>
                </a:solidFill>
                <a:latin typeface="Calibri"/>
                <a:ea typeface="Lato Light"/>
                <a:cs typeface="Lato Light"/>
              </a:rPr>
              <a:t>New South Wales Government </a:t>
            </a:r>
          </a:p>
          <a:p>
            <a:pPr marL="457200" indent="-355600">
              <a:lnSpc>
                <a:spcPct val="90000"/>
              </a:lnSpc>
              <a:spcBef>
                <a:spcPts val="600"/>
              </a:spcBef>
              <a:buClr>
                <a:schemeClr val="dk2"/>
              </a:buClr>
              <a:buSzPts val="2000"/>
              <a:buFont typeface="Lato Light"/>
              <a:buChar char="○"/>
            </a:pPr>
            <a:r>
              <a:rPr lang="en-US" dirty="0">
                <a:solidFill>
                  <a:schemeClr val="dk1"/>
                </a:solidFill>
                <a:latin typeface="Calibri"/>
                <a:ea typeface="Lato Light"/>
                <a:cs typeface="Lato Light"/>
                <a:sym typeface="Lato Light"/>
              </a:rPr>
              <a:t>PANDA. (2023).</a:t>
            </a:r>
            <a:r>
              <a:rPr lang="en-US" i="1" dirty="0">
                <a:solidFill>
                  <a:schemeClr val="dk1"/>
                </a:solidFill>
                <a:latin typeface="Calibri"/>
                <a:ea typeface="Lato Light"/>
                <a:cs typeface="Lato Light"/>
                <a:sym typeface="Lato Light"/>
              </a:rPr>
              <a:t> </a:t>
            </a:r>
            <a:r>
              <a:rPr lang="en-US" i="1" dirty="0">
                <a:solidFill>
                  <a:schemeClr val="dk1"/>
                </a:solidFill>
                <a:latin typeface="Calibri"/>
                <a:ea typeface="Lato Light"/>
                <a:cs typeface="Lato Light"/>
                <a:sym typeface="Lato Light"/>
                <a:hlinkClick r:id="rId7">
                  <a:extLst>
                    <a:ext uri="{A12FA001-AC4F-418D-AE19-62706E023703}">
                      <ahyp:hlinkClr xmlns:ahyp="http://schemas.microsoft.com/office/drawing/2018/hyperlinkcolor" val="tx"/>
                    </a:ext>
                  </a:extLst>
                </a:hlinkClick>
              </a:rPr>
              <a:t>PANDA Our Commitment </a:t>
            </a:r>
            <a:endParaRPr lang="en-US" b="0" i="1" u="none" strike="noStrike" cap="none" dirty="0">
              <a:solidFill>
                <a:schemeClr val="dk1"/>
              </a:solidFill>
              <a:latin typeface="Calibri"/>
              <a:ea typeface="Lato Light"/>
              <a:cs typeface="Lato Light"/>
            </a:endParaRPr>
          </a:p>
          <a:p>
            <a:pPr marL="457200" indent="-355600">
              <a:lnSpc>
                <a:spcPct val="90000"/>
              </a:lnSpc>
              <a:spcBef>
                <a:spcPts val="600"/>
              </a:spcBef>
              <a:buClr>
                <a:schemeClr val="dk2"/>
              </a:buClr>
              <a:buSzPts val="2000"/>
              <a:buFont typeface="Lato Light"/>
              <a:buChar char="○"/>
            </a:pPr>
            <a:endParaRPr lang="en-US" b="0" i="1" u="none" strike="noStrike" cap="none" dirty="0">
              <a:solidFill>
                <a:schemeClr val="dk1"/>
              </a:solidFill>
              <a:latin typeface="Calibri"/>
              <a:ea typeface="Lato Light"/>
              <a:cs typeface="Lato Light"/>
            </a:endParaRPr>
          </a:p>
          <a:p>
            <a:pPr marL="457200" indent="-355600">
              <a:lnSpc>
                <a:spcPct val="90000"/>
              </a:lnSpc>
              <a:spcBef>
                <a:spcPts val="600"/>
              </a:spcBef>
              <a:buClr>
                <a:schemeClr val="dk2"/>
              </a:buClr>
              <a:buSzPts val="2000"/>
              <a:buFont typeface="Lato Light"/>
              <a:buChar char="○"/>
            </a:pPr>
            <a:endParaRPr lang="en-US" sz="1300" b="0" i="1" u="none" strike="noStrike" cap="none" dirty="0">
              <a:solidFill>
                <a:schemeClr val="dk1"/>
              </a:solidFill>
              <a:latin typeface="Lato Light"/>
              <a:ea typeface="Lato Light"/>
              <a:cs typeface="Lato Light"/>
            </a:endParaRPr>
          </a:p>
          <a:p>
            <a:pPr marL="457200" indent="-355600">
              <a:lnSpc>
                <a:spcPct val="90000"/>
              </a:lnSpc>
              <a:spcBef>
                <a:spcPts val="600"/>
              </a:spcBef>
              <a:buClr>
                <a:schemeClr val="dk2"/>
              </a:buClr>
              <a:buSzPts val="2000"/>
              <a:buFont typeface="Lato Light"/>
              <a:buChar char="○"/>
            </a:pPr>
            <a:endParaRPr lang="en-US" sz="1300" dirty="0">
              <a:solidFill>
                <a:schemeClr val="dk1"/>
              </a:solidFill>
              <a:latin typeface="Lato Light"/>
              <a:ea typeface="Lato Light"/>
              <a:cs typeface="Lato Light"/>
            </a:endParaRPr>
          </a:p>
          <a:p>
            <a:pPr marL="457200" indent="-355600">
              <a:lnSpc>
                <a:spcPct val="90000"/>
              </a:lnSpc>
              <a:spcBef>
                <a:spcPts val="600"/>
              </a:spcBef>
              <a:buClr>
                <a:schemeClr val="dk2"/>
              </a:buClr>
              <a:buSzPts val="2000"/>
              <a:buFont typeface="Lato Light"/>
              <a:buChar char="○"/>
            </a:pPr>
            <a:endParaRPr lang="en-US" sz="1300" dirty="0">
              <a:solidFill>
                <a:schemeClr val="dk1"/>
              </a:solidFill>
              <a:latin typeface="Lato Light"/>
              <a:ea typeface="Lato Light"/>
              <a:cs typeface="Lato Light"/>
            </a:endParaRPr>
          </a:p>
        </p:txBody>
      </p:sp>
    </p:spTree>
    <p:extLst>
      <p:ext uri="{BB962C8B-B14F-4D97-AF65-F5344CB8AC3E}">
        <p14:creationId xmlns:p14="http://schemas.microsoft.com/office/powerpoint/2010/main" val="387314305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A3577-82EE-92C3-78C2-134C06B5F686}"/>
              </a:ext>
            </a:extLst>
          </p:cNvPr>
          <p:cNvSpPr>
            <a:spLocks noGrp="1"/>
          </p:cNvSpPr>
          <p:nvPr>
            <p:ph type="title"/>
          </p:nvPr>
        </p:nvSpPr>
        <p:spPr>
          <a:xfrm>
            <a:off x="144075" y="448588"/>
            <a:ext cx="2142000" cy="2647459"/>
          </a:xfrm>
        </p:spPr>
        <p:txBody>
          <a:bodyPr/>
          <a:lstStyle/>
          <a:p>
            <a:r>
              <a:rPr lang="en-GB" dirty="0"/>
              <a:t>References:</a:t>
            </a:r>
            <a:br>
              <a:rPr lang="en-GB" dirty="0"/>
            </a:br>
            <a:br>
              <a:rPr lang="en-GB" dirty="0"/>
            </a:br>
            <a:r>
              <a:rPr lang="en-GB" sz="1600" dirty="0"/>
              <a:t>Michael</a:t>
            </a:r>
            <a:endParaRPr lang="en-US" dirty="0"/>
          </a:p>
        </p:txBody>
      </p:sp>
      <p:sp>
        <p:nvSpPr>
          <p:cNvPr id="3" name="Text Placeholder 2">
            <a:extLst>
              <a:ext uri="{FF2B5EF4-FFF2-40B4-BE49-F238E27FC236}">
                <a16:creationId xmlns:a16="http://schemas.microsoft.com/office/drawing/2014/main" id="{8B543C95-8088-9871-6D2D-3C9E7C940B93}"/>
              </a:ext>
            </a:extLst>
          </p:cNvPr>
          <p:cNvSpPr>
            <a:spLocks noGrp="1"/>
          </p:cNvSpPr>
          <p:nvPr>
            <p:ph type="body" idx="1"/>
          </p:nvPr>
        </p:nvSpPr>
        <p:spPr>
          <a:xfrm>
            <a:off x="2935994" y="1459893"/>
            <a:ext cx="5292300" cy="2311957"/>
          </a:xfrm>
        </p:spPr>
        <p:txBody>
          <a:bodyPr/>
          <a:lstStyle/>
          <a:p>
            <a:r>
              <a:rPr lang="en-US" sz="1600" dirty="0">
                <a:latin typeface="Calibri" panose="020F0502020204030204" pitchFamily="34" charset="0"/>
                <a:cs typeface="Calibri" panose="020F0502020204030204" pitchFamily="34" charset="0"/>
              </a:rPr>
              <a:t>Cohen, T. F., &amp; Strong, B. (2021). </a:t>
            </a:r>
            <a:r>
              <a:rPr lang="en-US" sz="1600" i="1" dirty="0">
                <a:latin typeface="Calibri" panose="020F0502020204030204" pitchFamily="34" charset="0"/>
                <a:cs typeface="Calibri" panose="020F0502020204030204" pitchFamily="34" charset="0"/>
              </a:rPr>
              <a:t>The marriage and family experience: Intimate relationships in a changing society</a:t>
            </a:r>
            <a:r>
              <a:rPr lang="en-US" sz="1600" dirty="0">
                <a:latin typeface="Calibri" panose="020F0502020204030204" pitchFamily="34" charset="0"/>
                <a:cs typeface="Calibri" panose="020F0502020204030204" pitchFamily="34" charset="0"/>
              </a:rPr>
              <a:t> (14th edition, student edition). Cengage.</a:t>
            </a:r>
          </a:p>
          <a:p>
            <a:r>
              <a:rPr lang="en-US" sz="1600" i="1" dirty="0">
                <a:latin typeface="Calibri" panose="020F0502020204030204" pitchFamily="34" charset="0"/>
                <a:cs typeface="Calibri" panose="020F0502020204030204" pitchFamily="34" charset="0"/>
              </a:rPr>
              <a:t>Expecting a Baby. </a:t>
            </a:r>
            <a:r>
              <a:rPr lang="en-US" sz="1600" dirty="0">
                <a:latin typeface="Calibri" panose="020F0502020204030204" pitchFamily="34" charset="0"/>
                <a:cs typeface="Calibri" panose="020F0502020204030204" pitchFamily="34" charset="0"/>
              </a:rPr>
              <a:t>PANDA. (n.d.). </a:t>
            </a:r>
            <a:r>
              <a:rPr lang="en-US" sz="1600" dirty="0">
                <a:latin typeface="Calibri" panose="020F0502020204030204" pitchFamily="34" charset="0"/>
                <a:cs typeface="Calibri" panose="020F0502020204030204" pitchFamily="34" charset="0"/>
                <a:hlinkClick r:id="rId2"/>
              </a:rPr>
              <a:t>Expecting a Baby</a:t>
            </a:r>
          </a:p>
          <a:p>
            <a:r>
              <a:rPr lang="en-US" sz="1600" i="1" dirty="0">
                <a:latin typeface="Calibri" panose="020F0502020204030204" pitchFamily="34" charset="0"/>
                <a:cs typeface="Calibri" panose="020F0502020204030204" pitchFamily="34" charset="0"/>
              </a:rPr>
              <a:t>Health Care Providers</a:t>
            </a:r>
            <a:r>
              <a:rPr lang="en-US" sz="1600" dirty="0">
                <a:latin typeface="Calibri" panose="020F0502020204030204" pitchFamily="34" charset="0"/>
                <a:cs typeface="Calibri" panose="020F0502020204030204" pitchFamily="34" charset="0"/>
              </a:rPr>
              <a:t>. PANDA. (n.d.). </a:t>
            </a:r>
            <a:r>
              <a:rPr lang="en-US" sz="1600" dirty="0">
                <a:latin typeface="Calibri" panose="020F0502020204030204" pitchFamily="34" charset="0"/>
                <a:cs typeface="Calibri" panose="020F0502020204030204" pitchFamily="34" charset="0"/>
                <a:hlinkClick r:id="rId3"/>
              </a:rPr>
              <a:t>Health Care Providers</a:t>
            </a:r>
          </a:p>
          <a:p>
            <a:endParaRPr lang="en-US" sz="1600" dirty="0"/>
          </a:p>
          <a:p>
            <a:pPr marL="101600" indent="0">
              <a:buNone/>
            </a:pPr>
            <a:endParaRPr lang="en-US" dirty="0"/>
          </a:p>
        </p:txBody>
      </p:sp>
    </p:spTree>
    <p:extLst>
      <p:ext uri="{BB962C8B-B14F-4D97-AF65-F5344CB8AC3E}">
        <p14:creationId xmlns:p14="http://schemas.microsoft.com/office/powerpoint/2010/main" val="158695548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 name="Title 2">
            <a:extLst>
              <a:ext uri="{FF2B5EF4-FFF2-40B4-BE49-F238E27FC236}">
                <a16:creationId xmlns:a16="http://schemas.microsoft.com/office/drawing/2014/main" id="{DE5CDE3D-A512-D641-C1DA-F564E29F308A}"/>
              </a:ext>
            </a:extLst>
          </p:cNvPr>
          <p:cNvSpPr>
            <a:spLocks noGrp="1"/>
          </p:cNvSpPr>
          <p:nvPr>
            <p:ph type="title" idx="4294967295"/>
          </p:nvPr>
        </p:nvSpPr>
        <p:spPr>
          <a:xfrm>
            <a:off x="426720" y="1023620"/>
            <a:ext cx="2765425" cy="2630488"/>
          </a:xfrm>
        </p:spPr>
        <p:txBody>
          <a:bodyPr/>
          <a:lstStyle/>
          <a:p>
            <a:r>
              <a:rPr lang="en-US"/>
              <a:t>Acknowledgment</a:t>
            </a:r>
            <a:br>
              <a:rPr lang="en-US"/>
            </a:br>
            <a:r>
              <a:rPr lang="en-US"/>
              <a:t> and Introduction </a:t>
            </a:r>
          </a:p>
        </p:txBody>
      </p:sp>
      <p:pic>
        <p:nvPicPr>
          <p:cNvPr id="6" name="Picture 6" descr="Background pattern&#10;&#10;Description automatically generated">
            <a:extLst>
              <a:ext uri="{FF2B5EF4-FFF2-40B4-BE49-F238E27FC236}">
                <a16:creationId xmlns:a16="http://schemas.microsoft.com/office/drawing/2014/main" id="{4DF5A8A8-B936-0F81-CABE-E1674A55AFED}"/>
              </a:ext>
            </a:extLst>
          </p:cNvPr>
          <p:cNvPicPr>
            <a:picLocks noChangeAspect="1"/>
          </p:cNvPicPr>
          <p:nvPr/>
        </p:nvPicPr>
        <p:blipFill>
          <a:blip r:embed="rId5"/>
          <a:stretch>
            <a:fillRect/>
          </a:stretch>
        </p:blipFill>
        <p:spPr>
          <a:xfrm>
            <a:off x="2826349" y="628027"/>
            <a:ext cx="4296062" cy="3954647"/>
          </a:xfrm>
          <a:prstGeom prst="rect">
            <a:avLst/>
          </a:prstGeom>
        </p:spPr>
      </p:pic>
      <p:sp>
        <p:nvSpPr>
          <p:cNvPr id="7" name="TextBox 6">
            <a:extLst>
              <a:ext uri="{FF2B5EF4-FFF2-40B4-BE49-F238E27FC236}">
                <a16:creationId xmlns:a16="http://schemas.microsoft.com/office/drawing/2014/main" id="{071690BA-AB94-6E1F-490D-DA38EA79CB0D}"/>
              </a:ext>
            </a:extLst>
          </p:cNvPr>
          <p:cNvSpPr txBox="1"/>
          <p:nvPr/>
        </p:nvSpPr>
        <p:spPr>
          <a:xfrm>
            <a:off x="7352206" y="3379812"/>
            <a:ext cx="125308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solidFill>
                  <a:srgbClr val="CCCCCC"/>
                </a:solidFill>
              </a:rPr>
              <a:t>Artwork by </a:t>
            </a:r>
            <a:r>
              <a:rPr lang="en-US" sz="1200">
                <a:solidFill>
                  <a:srgbClr val="F9F9F9"/>
                </a:solidFill>
                <a:hlinkClick r:id="rId6"/>
              </a:rPr>
              <a:t>Sarrita King</a:t>
            </a:r>
            <a:endParaRPr lang="en-US"/>
          </a:p>
        </p:txBody>
      </p:sp>
      <p:pic>
        <p:nvPicPr>
          <p:cNvPr id="2" name="introduction">
            <a:hlinkClick r:id="" action="ppaction://media"/>
            <a:extLst>
              <a:ext uri="{FF2B5EF4-FFF2-40B4-BE49-F238E27FC236}">
                <a16:creationId xmlns:a16="http://schemas.microsoft.com/office/drawing/2014/main" id="{B67CB831-3494-AB10-F36B-5DBF5E1EBE6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95214" y="3109749"/>
            <a:ext cx="730250" cy="730250"/>
          </a:xfrm>
          <a:prstGeom prst="rect">
            <a:avLst/>
          </a:prstGeom>
        </p:spPr>
      </p:pic>
    </p:spTree>
    <p:extLst>
      <p:ext uri="{BB962C8B-B14F-4D97-AF65-F5344CB8AC3E}">
        <p14:creationId xmlns:p14="http://schemas.microsoft.com/office/powerpoint/2010/main" val="169938987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373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B9CA7-B463-FA21-510E-684E529CCB8D}"/>
              </a:ext>
            </a:extLst>
          </p:cNvPr>
          <p:cNvSpPr>
            <a:spLocks noGrp="1"/>
          </p:cNvSpPr>
          <p:nvPr>
            <p:ph type="title"/>
          </p:nvPr>
        </p:nvSpPr>
        <p:spPr/>
        <p:txBody>
          <a:bodyPr/>
          <a:lstStyle/>
          <a:p>
            <a:r>
              <a:rPr lang="en-US"/>
              <a:t>Overview – Aim and mission </a:t>
            </a:r>
          </a:p>
        </p:txBody>
      </p:sp>
      <p:sp>
        <p:nvSpPr>
          <p:cNvPr id="3" name="Text Placeholder 2">
            <a:extLst>
              <a:ext uri="{FF2B5EF4-FFF2-40B4-BE49-F238E27FC236}">
                <a16:creationId xmlns:a16="http://schemas.microsoft.com/office/drawing/2014/main" id="{5822F151-A3AF-0D47-7567-02474B201497}"/>
              </a:ext>
            </a:extLst>
          </p:cNvPr>
          <p:cNvSpPr>
            <a:spLocks noGrp="1"/>
          </p:cNvSpPr>
          <p:nvPr>
            <p:ph type="body" idx="1"/>
          </p:nvPr>
        </p:nvSpPr>
        <p:spPr>
          <a:xfrm>
            <a:off x="2706428" y="803315"/>
            <a:ext cx="5482800" cy="3849443"/>
          </a:xfrm>
        </p:spPr>
        <p:txBody>
          <a:bodyPr/>
          <a:lstStyle/>
          <a:p>
            <a:pPr marL="285750" indent="-285750">
              <a:buFont typeface="Lato,Sans-Serif"/>
              <a:buChar char="➔"/>
            </a:pPr>
            <a:r>
              <a:rPr lang="en-GB" dirty="0">
                <a:solidFill>
                  <a:srgbClr val="11383A"/>
                </a:solidFill>
                <a:latin typeface="Calibri"/>
              </a:rPr>
              <a:t>PANDA is an acronym that is used for Perinatal Anxiety &amp; Depression Australia</a:t>
            </a:r>
            <a:endParaRPr lang="en-AU" dirty="0">
              <a:solidFill>
                <a:srgbClr val="4A5C65"/>
              </a:solidFill>
              <a:latin typeface="Calibri"/>
              <a:cs typeface="Arial"/>
            </a:endParaRPr>
          </a:p>
          <a:p>
            <a:pPr marL="342900" indent="-342900">
              <a:buFont typeface="Lato,Sans-Serif"/>
              <a:buChar char="➔"/>
            </a:pPr>
            <a:r>
              <a:rPr lang="en-GB" dirty="0">
                <a:solidFill>
                  <a:srgbClr val="11383A"/>
                </a:solidFill>
                <a:latin typeface="Calibri"/>
              </a:rPr>
              <a:t>PANDA has been a running business for the last 40 years  </a:t>
            </a:r>
            <a:endParaRPr lang="en-GB" dirty="0"/>
          </a:p>
          <a:p>
            <a:pPr marL="342900" indent="-342900">
              <a:buFont typeface="Lato,Sans-Serif"/>
              <a:buChar char="➔"/>
            </a:pPr>
            <a:r>
              <a:rPr lang="en-GB" dirty="0">
                <a:solidFill>
                  <a:srgbClr val="11383A"/>
                </a:solidFill>
                <a:latin typeface="Calibri"/>
              </a:rPr>
              <a:t>Founded in 1983 by Two  Australian women experiencing psychological symptoms </a:t>
            </a:r>
          </a:p>
          <a:p>
            <a:pPr marL="342900" indent="-342900">
              <a:buFont typeface="Lato,Sans-Serif"/>
              <a:buChar char="➔"/>
            </a:pPr>
            <a:r>
              <a:rPr lang="en-GB" dirty="0">
                <a:solidFill>
                  <a:srgbClr val="11383A"/>
                </a:solidFill>
                <a:latin typeface="Calibri"/>
              </a:rPr>
              <a:t>Committed to empowering, educating and supporting parents and families throughout the different stages of pregnancy for the first twelve months of a baby. </a:t>
            </a:r>
          </a:p>
          <a:p>
            <a:pPr marL="285750" indent="-285750">
              <a:buFont typeface="Lato,Sans-Serif"/>
              <a:buChar char="➔"/>
            </a:pPr>
            <a:endParaRPr lang="en-GB">
              <a:solidFill>
                <a:srgbClr val="11383A"/>
              </a:solidFill>
            </a:endParaRPr>
          </a:p>
          <a:p>
            <a:pPr marL="285750" indent="-285750">
              <a:buFont typeface="Lato,Sans-Serif"/>
              <a:buChar char="➔"/>
            </a:pPr>
            <a:endParaRPr lang="en-GB">
              <a:solidFill>
                <a:srgbClr val="11383A"/>
              </a:solidFill>
            </a:endParaRPr>
          </a:p>
          <a:p>
            <a:pPr marL="285750" indent="-285750">
              <a:buFont typeface="Lato,Sans-Serif"/>
              <a:buChar char="➔"/>
            </a:pPr>
            <a:endParaRPr lang="en-AU" sz="1200"/>
          </a:p>
        </p:txBody>
      </p:sp>
      <p:pic>
        <p:nvPicPr>
          <p:cNvPr id="4" name="Recording (14)">
            <a:hlinkClick r:id="" action="ppaction://media"/>
            <a:extLst>
              <a:ext uri="{FF2B5EF4-FFF2-40B4-BE49-F238E27FC236}">
                <a16:creationId xmlns:a16="http://schemas.microsoft.com/office/drawing/2014/main" id="{9B728374-3357-1E03-9971-5F2781B9637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403804" y="3385911"/>
            <a:ext cx="730250" cy="730250"/>
          </a:xfrm>
          <a:prstGeom prst="rect">
            <a:avLst/>
          </a:prstGeom>
        </p:spPr>
      </p:pic>
    </p:spTree>
    <p:extLst>
      <p:ext uri="{BB962C8B-B14F-4D97-AF65-F5344CB8AC3E}">
        <p14:creationId xmlns:p14="http://schemas.microsoft.com/office/powerpoint/2010/main" val="210429461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2965"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25652AE2-0322-773D-B969-9CAB9FCB51A4}"/>
              </a:ext>
            </a:extLst>
          </p:cNvPr>
          <p:cNvSpPr/>
          <p:nvPr/>
        </p:nvSpPr>
        <p:spPr>
          <a:xfrm>
            <a:off x="788783" y="490467"/>
            <a:ext cx="2048493" cy="1781298"/>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000" dirty="0">
                <a:latin typeface="Calibri"/>
                <a:cs typeface="Arial"/>
              </a:rPr>
              <a:t> Staff </a:t>
            </a:r>
          </a:p>
        </p:txBody>
      </p:sp>
      <p:pic>
        <p:nvPicPr>
          <p:cNvPr id="2" name="Picture 2" descr="Diagram&#10;&#10;Description automatically generated">
            <a:extLst>
              <a:ext uri="{FF2B5EF4-FFF2-40B4-BE49-F238E27FC236}">
                <a16:creationId xmlns:a16="http://schemas.microsoft.com/office/drawing/2014/main" id="{CFF76466-E991-C882-172F-D99D9E09E783}"/>
              </a:ext>
            </a:extLst>
          </p:cNvPr>
          <p:cNvPicPr>
            <a:picLocks noChangeAspect="1"/>
          </p:cNvPicPr>
          <p:nvPr/>
        </p:nvPicPr>
        <p:blipFill>
          <a:blip r:embed="rId5"/>
          <a:stretch>
            <a:fillRect/>
          </a:stretch>
        </p:blipFill>
        <p:spPr>
          <a:xfrm>
            <a:off x="2737413" y="714381"/>
            <a:ext cx="4906218" cy="3477595"/>
          </a:xfrm>
          <a:prstGeom prst="rect">
            <a:avLst/>
          </a:prstGeom>
        </p:spPr>
      </p:pic>
      <p:sp>
        <p:nvSpPr>
          <p:cNvPr id="7" name="TextBox 6">
            <a:extLst>
              <a:ext uri="{FF2B5EF4-FFF2-40B4-BE49-F238E27FC236}">
                <a16:creationId xmlns:a16="http://schemas.microsoft.com/office/drawing/2014/main" id="{BCEA9DF2-BC19-0137-8B1D-C80CB0A36F86}"/>
              </a:ext>
            </a:extLst>
          </p:cNvPr>
          <p:cNvSpPr txBox="1"/>
          <p:nvPr/>
        </p:nvSpPr>
        <p:spPr>
          <a:xfrm>
            <a:off x="543530" y="2521195"/>
            <a:ext cx="1627689" cy="161582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dirty="0">
                <a:solidFill>
                  <a:schemeClr val="bg1"/>
                </a:solidFill>
                <a:latin typeface="Calibri"/>
              </a:rPr>
              <a:t>Chairperson – Ben Lannan </a:t>
            </a:r>
          </a:p>
          <a:p>
            <a:r>
              <a:rPr lang="en-US" sz="1100" dirty="0">
                <a:solidFill>
                  <a:schemeClr val="bg1"/>
                </a:solidFill>
                <a:latin typeface="Calibri"/>
              </a:rPr>
              <a:t>Treasurer- Matthew Stuart </a:t>
            </a:r>
          </a:p>
          <a:p>
            <a:r>
              <a:rPr lang="en-US" sz="1100" dirty="0">
                <a:solidFill>
                  <a:schemeClr val="bg1"/>
                </a:solidFill>
                <a:latin typeface="Calibri"/>
              </a:rPr>
              <a:t>Board Members-</a:t>
            </a:r>
          </a:p>
          <a:p>
            <a:r>
              <a:rPr lang="en-US" sz="1100" dirty="0">
                <a:solidFill>
                  <a:schemeClr val="bg1"/>
                </a:solidFill>
                <a:latin typeface="Calibri"/>
              </a:rPr>
              <a:t>Karen Marshmen, Kathi Boorman, Jenni Campbell, Ingrid Gotz and Amrita Ahluwalia </a:t>
            </a:r>
          </a:p>
        </p:txBody>
      </p:sp>
      <p:pic>
        <p:nvPicPr>
          <p:cNvPr id="4" name="Recording (3)">
            <a:hlinkClick r:id="" action="ppaction://media"/>
            <a:extLst>
              <a:ext uri="{FF2B5EF4-FFF2-40B4-BE49-F238E27FC236}">
                <a16:creationId xmlns:a16="http://schemas.microsoft.com/office/drawing/2014/main" id="{90F023F9-B830-59A1-4D25-2868B1ED69F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381875" y="1081768"/>
            <a:ext cx="730250" cy="730250"/>
          </a:xfrm>
          <a:prstGeom prst="rect">
            <a:avLst/>
          </a:prstGeom>
        </p:spPr>
      </p:pic>
      <p:sp>
        <p:nvSpPr>
          <p:cNvPr id="3" name="TextBox 2">
            <a:extLst>
              <a:ext uri="{FF2B5EF4-FFF2-40B4-BE49-F238E27FC236}">
                <a16:creationId xmlns:a16="http://schemas.microsoft.com/office/drawing/2014/main" id="{5C96F468-9251-0AAB-BF89-05A1321D8D89}"/>
              </a:ext>
            </a:extLst>
          </p:cNvPr>
          <p:cNvSpPr txBox="1"/>
          <p:nvPr/>
        </p:nvSpPr>
        <p:spPr>
          <a:xfrm>
            <a:off x="5617481" y="4304392"/>
            <a:ext cx="259669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latin typeface="Calibri"/>
              </a:rPr>
              <a:t>Pyramid (Brahme, 2022,as sited  in No rules rules,2020)</a:t>
            </a:r>
          </a:p>
        </p:txBody>
      </p:sp>
      <p:sp>
        <p:nvSpPr>
          <p:cNvPr id="6" name="TextBox 5">
            <a:extLst>
              <a:ext uri="{FF2B5EF4-FFF2-40B4-BE49-F238E27FC236}">
                <a16:creationId xmlns:a16="http://schemas.microsoft.com/office/drawing/2014/main" id="{0B0BC249-3CFC-9A4D-87DF-BFEC7B0F646F}"/>
              </a:ext>
            </a:extLst>
          </p:cNvPr>
          <p:cNvSpPr txBox="1"/>
          <p:nvPr/>
        </p:nvSpPr>
        <p:spPr>
          <a:xfrm>
            <a:off x="655410" y="4306659"/>
            <a:ext cx="170316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latin typeface="Calibri"/>
              </a:rPr>
              <a:t>(</a:t>
            </a:r>
            <a:r>
              <a:rPr lang="en-US" sz="1200" i="1" dirty="0">
                <a:latin typeface="Calibri"/>
              </a:rPr>
              <a:t>Working at PANDA | PANDA</a:t>
            </a:r>
            <a:r>
              <a:rPr lang="en-US" sz="1200" dirty="0">
                <a:latin typeface="Calibri"/>
              </a:rPr>
              <a:t>, 2023)</a:t>
            </a:r>
          </a:p>
        </p:txBody>
      </p:sp>
    </p:spTree>
    <p:extLst>
      <p:ext uri="{BB962C8B-B14F-4D97-AF65-F5344CB8AC3E}">
        <p14:creationId xmlns:p14="http://schemas.microsoft.com/office/powerpoint/2010/main" val="187034357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0784"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ECA80-76EB-37A6-1A9D-C734CF970A90}"/>
              </a:ext>
            </a:extLst>
          </p:cNvPr>
          <p:cNvSpPr>
            <a:spLocks noGrp="1"/>
          </p:cNvSpPr>
          <p:nvPr>
            <p:ph type="title"/>
          </p:nvPr>
        </p:nvSpPr>
        <p:spPr/>
        <p:txBody>
          <a:bodyPr/>
          <a:lstStyle/>
          <a:p>
            <a:r>
              <a:rPr lang="en-US"/>
              <a:t>       Funding </a:t>
            </a:r>
          </a:p>
        </p:txBody>
      </p:sp>
      <p:sp>
        <p:nvSpPr>
          <p:cNvPr id="3" name="Text Placeholder 2">
            <a:extLst>
              <a:ext uri="{FF2B5EF4-FFF2-40B4-BE49-F238E27FC236}">
                <a16:creationId xmlns:a16="http://schemas.microsoft.com/office/drawing/2014/main" id="{E52187BF-5145-3974-5CEE-8EC2BFCDA17B}"/>
              </a:ext>
            </a:extLst>
          </p:cNvPr>
          <p:cNvSpPr>
            <a:spLocks noGrp="1"/>
          </p:cNvSpPr>
          <p:nvPr>
            <p:ph type="body" idx="1"/>
          </p:nvPr>
        </p:nvSpPr>
        <p:spPr/>
        <p:txBody>
          <a:bodyPr/>
          <a:lstStyle/>
          <a:p>
            <a:pPr marL="285750" indent="-285750">
              <a:buFont typeface="Lato,Sans-Serif"/>
              <a:buChar char="➔"/>
            </a:pPr>
            <a:r>
              <a:rPr lang="en-GB" dirty="0">
                <a:solidFill>
                  <a:srgbClr val="11383A"/>
                </a:solidFill>
                <a:latin typeface="Arial"/>
                <a:cs typeface="Arial"/>
              </a:rPr>
              <a:t>Coporate supporters- Baby Bunting, The Priceline sisterhood foundation and Mustela. </a:t>
            </a:r>
            <a:endParaRPr lang="en-GB" dirty="0">
              <a:latin typeface="Arial"/>
              <a:cs typeface="Arial"/>
            </a:endParaRPr>
          </a:p>
          <a:p>
            <a:pPr marL="285750" indent="-285750">
              <a:buFont typeface="Lato,Sans-Serif"/>
              <a:buChar char="➔"/>
            </a:pPr>
            <a:r>
              <a:rPr lang="en-GB" dirty="0">
                <a:solidFill>
                  <a:srgbClr val="11383A"/>
                </a:solidFill>
                <a:latin typeface="Arial"/>
                <a:cs typeface="Arial"/>
              </a:rPr>
              <a:t>Government supporters- Australian Department of Health, Victorian Department of family fairness and housing, Victorian state department of education. </a:t>
            </a:r>
          </a:p>
          <a:p>
            <a:pPr marL="101600" indent="0">
              <a:buNone/>
            </a:pPr>
            <a:endParaRPr lang="en-US"/>
          </a:p>
        </p:txBody>
      </p:sp>
      <p:pic>
        <p:nvPicPr>
          <p:cNvPr id="4" name="Recording (22)">
            <a:hlinkClick r:id="" action="ppaction://media"/>
            <a:extLst>
              <a:ext uri="{FF2B5EF4-FFF2-40B4-BE49-F238E27FC236}">
                <a16:creationId xmlns:a16="http://schemas.microsoft.com/office/drawing/2014/main" id="{261B2B34-FEF2-3D0B-1E48-9C71E211091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555381" y="3562276"/>
            <a:ext cx="730250" cy="730250"/>
          </a:xfrm>
          <a:prstGeom prst="rect">
            <a:avLst/>
          </a:prstGeom>
        </p:spPr>
      </p:pic>
    </p:spTree>
    <p:extLst>
      <p:ext uri="{BB962C8B-B14F-4D97-AF65-F5344CB8AC3E}">
        <p14:creationId xmlns:p14="http://schemas.microsoft.com/office/powerpoint/2010/main" val="71469121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439"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BC11F9-22FB-190A-138A-FF9791FBCF5D}"/>
              </a:ext>
            </a:extLst>
          </p:cNvPr>
          <p:cNvSpPr>
            <a:spLocks noGrp="1"/>
          </p:cNvSpPr>
          <p:nvPr>
            <p:ph type="title"/>
          </p:nvPr>
        </p:nvSpPr>
        <p:spPr/>
        <p:txBody>
          <a:bodyPr/>
          <a:lstStyle/>
          <a:p>
            <a:r>
              <a:rPr lang="en-US"/>
              <a:t>Strengths of the company </a:t>
            </a:r>
          </a:p>
        </p:txBody>
      </p:sp>
      <p:sp>
        <p:nvSpPr>
          <p:cNvPr id="3" name="Text Placeholder 2">
            <a:extLst>
              <a:ext uri="{FF2B5EF4-FFF2-40B4-BE49-F238E27FC236}">
                <a16:creationId xmlns:a16="http://schemas.microsoft.com/office/drawing/2014/main" id="{2561F9DB-C9E8-C05E-2186-CFB947C1F8E1}"/>
              </a:ext>
            </a:extLst>
          </p:cNvPr>
          <p:cNvSpPr>
            <a:spLocks noGrp="1"/>
          </p:cNvSpPr>
          <p:nvPr>
            <p:ph type="body" idx="1"/>
          </p:nvPr>
        </p:nvSpPr>
        <p:spPr/>
        <p:txBody>
          <a:bodyPr/>
          <a:lstStyle/>
          <a:p>
            <a:pPr marL="285750" indent="-285750">
              <a:buFont typeface="Lato,Sans-Serif"/>
              <a:buChar char="➔"/>
            </a:pPr>
            <a:r>
              <a:rPr lang="en-AU">
                <a:latin typeface="Arial"/>
              </a:rPr>
              <a:t> Australia’s only National Helpline that supports expecting and new parents affected by perinatal mental illness in communities. </a:t>
            </a:r>
          </a:p>
          <a:p>
            <a:pPr marL="285750" indent="-285750">
              <a:buFont typeface="Lato,Sans-Serif"/>
              <a:buChar char="➔"/>
            </a:pPr>
            <a:r>
              <a:rPr lang="en-AU">
                <a:latin typeface="Arial"/>
              </a:rPr>
              <a:t>Health care provider training </a:t>
            </a:r>
          </a:p>
          <a:p>
            <a:pPr marL="285750" indent="-285750">
              <a:buFont typeface="Lato,Sans-Serif"/>
              <a:buChar char="➔"/>
            </a:pPr>
            <a:r>
              <a:rPr lang="en-AU">
                <a:latin typeface="Arial"/>
              </a:rPr>
              <a:t>Secondary consultations</a:t>
            </a:r>
          </a:p>
          <a:p>
            <a:pPr marL="285750" indent="-285750">
              <a:buFont typeface="Lato,Sans-Serif"/>
              <a:buChar char="➔"/>
            </a:pPr>
            <a:r>
              <a:rPr lang="en-AU">
                <a:latin typeface="Arial"/>
              </a:rPr>
              <a:t>Clinical Champions Program</a:t>
            </a:r>
          </a:p>
          <a:p>
            <a:pPr marL="285750" indent="-285750">
              <a:buFont typeface="Lato,Sans-Serif"/>
              <a:buChar char="➔"/>
            </a:pPr>
            <a:r>
              <a:rPr lang="en-AU">
                <a:latin typeface="Arial"/>
              </a:rPr>
              <a:t>Community Education </a:t>
            </a:r>
          </a:p>
          <a:p>
            <a:pPr marL="285750" indent="-285750">
              <a:buFont typeface="Lato,Sans-Serif"/>
              <a:buChar char="➔"/>
            </a:pPr>
            <a:endParaRPr lang="en-AU">
              <a:latin typeface="Calibri"/>
            </a:endParaRPr>
          </a:p>
          <a:p>
            <a:pPr marL="285750" indent="-285750">
              <a:buFont typeface="Lato,Sans-Serif"/>
              <a:buChar char="➔"/>
            </a:pPr>
            <a:endParaRPr lang="en-AU">
              <a:latin typeface="Calibri"/>
            </a:endParaRPr>
          </a:p>
          <a:p>
            <a:pPr marL="285750" indent="-285750">
              <a:buFont typeface="Lato,Sans-Serif"/>
              <a:buChar char="➔"/>
            </a:pPr>
            <a:endParaRPr lang="en-AU">
              <a:latin typeface="Calibri"/>
            </a:endParaRPr>
          </a:p>
          <a:p>
            <a:pPr marL="285750" indent="-285750">
              <a:buFont typeface="Lato,Sans-Serif"/>
              <a:buChar char="➔"/>
            </a:pPr>
            <a:endParaRPr lang="en-AU">
              <a:latin typeface="Calibri"/>
            </a:endParaRPr>
          </a:p>
          <a:p>
            <a:pPr marL="285750" indent="-285750">
              <a:buFont typeface="Lato,Sans-Serif"/>
              <a:buChar char="➔"/>
            </a:pPr>
            <a:endParaRPr lang="en-AU">
              <a:latin typeface="Calibri"/>
            </a:endParaRPr>
          </a:p>
        </p:txBody>
      </p:sp>
      <p:pic>
        <p:nvPicPr>
          <p:cNvPr id="4" name="Recording (13)">
            <a:hlinkClick r:id="" action="ppaction://media"/>
            <a:extLst>
              <a:ext uri="{FF2B5EF4-FFF2-40B4-BE49-F238E27FC236}">
                <a16:creationId xmlns:a16="http://schemas.microsoft.com/office/drawing/2014/main" id="{69B641F3-4BDF-7CB8-435A-D39ED7BF613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56404" y="3302830"/>
            <a:ext cx="730250" cy="730250"/>
          </a:xfrm>
          <a:prstGeom prst="rect">
            <a:avLst/>
          </a:prstGeom>
        </p:spPr>
      </p:pic>
    </p:spTree>
    <p:extLst>
      <p:ext uri="{BB962C8B-B14F-4D97-AF65-F5344CB8AC3E}">
        <p14:creationId xmlns:p14="http://schemas.microsoft.com/office/powerpoint/2010/main" val="22594353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6938"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17"/>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r>
              <a:rPr lang="en-AU"/>
              <a:t>Need For The Organisation -</a:t>
            </a:r>
            <a:br>
              <a:rPr lang="en-AU"/>
            </a:br>
            <a:r>
              <a:rPr lang="en-AU" sz="1300"/>
              <a:t>defining the issue and prevalence</a:t>
            </a:r>
            <a:br>
              <a:rPr lang="en-AU" sz="1300"/>
            </a:br>
            <a:endParaRPr lang="en-AU" sz="1300"/>
          </a:p>
          <a:p>
            <a:pPr marL="0" lvl="0" indent="0" algn="l" rtl="0">
              <a:spcBef>
                <a:spcPts val="0"/>
              </a:spcBef>
              <a:spcAft>
                <a:spcPts val="0"/>
              </a:spcAft>
              <a:buNone/>
            </a:pPr>
            <a:r>
              <a:rPr lang="en-GB" sz="1600"/>
              <a:t>Sayani</a:t>
            </a:r>
          </a:p>
        </p:txBody>
      </p:sp>
      <p:sp>
        <p:nvSpPr>
          <p:cNvPr id="400" name="Google Shape;400;p17"/>
          <p:cNvSpPr txBox="1">
            <a:spLocks noGrp="1"/>
          </p:cNvSpPr>
          <p:nvPr>
            <p:ph type="body" idx="1"/>
          </p:nvPr>
        </p:nvSpPr>
        <p:spPr>
          <a:xfrm>
            <a:off x="2729518" y="1033400"/>
            <a:ext cx="5464657" cy="3267300"/>
          </a:xfrm>
          <a:prstGeom prst="rect">
            <a:avLst/>
          </a:prstGeom>
        </p:spPr>
        <p:txBody>
          <a:bodyPr spcFirstLastPara="1" wrap="square" lIns="91425" tIns="91425" rIns="91425" bIns="91425" anchor="t" anchorCtr="0">
            <a:noAutofit/>
          </a:bodyPr>
          <a:lstStyle/>
          <a:p>
            <a:pPr>
              <a:buClr>
                <a:schemeClr val="accent1"/>
              </a:buClr>
              <a:buFont typeface="Lato"/>
              <a:buChar char="➔"/>
            </a:pPr>
            <a:r>
              <a:rPr lang="en-AU">
                <a:latin typeface=""/>
              </a:rPr>
              <a:t>The main issue that are addressed by PANDA is the mental health of new and expecting parents </a:t>
            </a:r>
            <a:r>
              <a:rPr lang="en-AU" sz="1200">
                <a:latin typeface=""/>
              </a:rPr>
              <a:t>(PANDA 2023)</a:t>
            </a:r>
            <a:endParaRPr lang="en-US" sz="1200"/>
          </a:p>
          <a:p>
            <a:pPr>
              <a:buClr>
                <a:schemeClr val="accent1"/>
              </a:buClr>
              <a:buFont typeface="Lato"/>
              <a:buChar char="➔"/>
            </a:pPr>
            <a:r>
              <a:rPr lang="en-AU">
                <a:latin typeface=""/>
              </a:rPr>
              <a:t>Focuses on the period from the time of pregnancy to a year following birth</a:t>
            </a:r>
            <a:r>
              <a:rPr lang="en-AU" sz="1400">
                <a:latin typeface=""/>
              </a:rPr>
              <a:t> </a:t>
            </a:r>
            <a:r>
              <a:rPr lang="en-AU" sz="1200">
                <a:latin typeface=""/>
              </a:rPr>
              <a:t>(New South Wales Health 2021)</a:t>
            </a:r>
          </a:p>
          <a:p>
            <a:pPr>
              <a:buClr>
                <a:schemeClr val="accent1"/>
              </a:buClr>
              <a:buFont typeface="Lato"/>
              <a:buChar char="➔"/>
            </a:pPr>
            <a:r>
              <a:rPr lang="en-AU">
                <a:latin typeface=""/>
              </a:rPr>
              <a:t>100,000 parents roughly manage perinatal ill health </a:t>
            </a:r>
            <a:r>
              <a:rPr lang="en-AU" sz="1200">
                <a:latin typeface=""/>
              </a:rPr>
              <a:t>(Department of Health and Aged Care 2020)</a:t>
            </a:r>
          </a:p>
          <a:p>
            <a:pPr lvl="1">
              <a:buClr>
                <a:schemeClr val="accent1"/>
              </a:buClr>
              <a:buFont typeface="Lato"/>
              <a:buChar char="➔"/>
            </a:pPr>
            <a:r>
              <a:rPr lang="en-AU">
                <a:latin typeface=""/>
              </a:rPr>
              <a:t>1 in 7 mothers </a:t>
            </a:r>
          </a:p>
          <a:p>
            <a:pPr lvl="1">
              <a:buClr>
                <a:schemeClr val="accent1"/>
              </a:buClr>
              <a:buFont typeface="Lato"/>
              <a:buChar char="➔"/>
            </a:pPr>
            <a:r>
              <a:rPr lang="en-AU">
                <a:latin typeface=""/>
              </a:rPr>
              <a:t>1 in 10 fathers </a:t>
            </a:r>
          </a:p>
          <a:p>
            <a:pPr marL="101600" indent="0">
              <a:spcBef>
                <a:spcPts val="1000"/>
              </a:spcBef>
              <a:spcAft>
                <a:spcPts val="1000"/>
              </a:spcAft>
              <a:buClr>
                <a:schemeClr val="accent1"/>
              </a:buClr>
              <a:buNone/>
            </a:pPr>
            <a:endParaRPr lang="en-GB">
              <a:latin typeface=""/>
            </a:endParaRPr>
          </a:p>
        </p:txBody>
      </p:sp>
      <p:pic>
        <p:nvPicPr>
          <p:cNvPr id="2" name="Perinatal prevalence">
            <a:hlinkClick r:id="" action="ppaction://media"/>
            <a:extLst>
              <a:ext uri="{FF2B5EF4-FFF2-40B4-BE49-F238E27FC236}">
                <a16:creationId xmlns:a16="http://schemas.microsoft.com/office/drawing/2014/main" id="{D3B7C585-F999-A8D7-9D4A-1DC6CFF06AE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385" y="3720126"/>
            <a:ext cx="730250" cy="730250"/>
          </a:xfrm>
          <a:prstGeom prst="rect">
            <a:avLst/>
          </a:prstGeom>
        </p:spPr>
      </p:pic>
    </p:spTree>
    <p:extLst>
      <p:ext uri="{BB962C8B-B14F-4D97-AF65-F5344CB8AC3E}">
        <p14:creationId xmlns:p14="http://schemas.microsoft.com/office/powerpoint/2010/main" val="157844012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0882"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17"/>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r>
              <a:rPr lang="en-AU"/>
              <a:t>Need For The Organisation -</a:t>
            </a:r>
            <a:br>
              <a:rPr lang="en-AU"/>
            </a:br>
            <a:r>
              <a:rPr lang="en-AU" sz="1400"/>
              <a:t>cause and link to theory</a:t>
            </a:r>
            <a:br>
              <a:rPr lang="en-AU" sz="1300"/>
            </a:br>
            <a:endParaRPr lang="en-AU" sz="1300"/>
          </a:p>
          <a:p>
            <a:pPr marL="0" lvl="0" indent="0" algn="l" rtl="0">
              <a:spcBef>
                <a:spcPts val="0"/>
              </a:spcBef>
              <a:spcAft>
                <a:spcPts val="0"/>
              </a:spcAft>
              <a:buNone/>
            </a:pPr>
            <a:r>
              <a:rPr lang="en-GB" sz="1600"/>
              <a:t>Sayani</a:t>
            </a:r>
          </a:p>
        </p:txBody>
      </p:sp>
      <p:sp>
        <p:nvSpPr>
          <p:cNvPr id="400" name="Google Shape;400;p17"/>
          <p:cNvSpPr txBox="1">
            <a:spLocks noGrp="1"/>
          </p:cNvSpPr>
          <p:nvPr>
            <p:ph type="body" idx="1"/>
          </p:nvPr>
        </p:nvSpPr>
        <p:spPr>
          <a:xfrm>
            <a:off x="2913697" y="478070"/>
            <a:ext cx="5292300" cy="4184357"/>
          </a:xfrm>
          <a:prstGeom prst="rect">
            <a:avLst/>
          </a:prstGeom>
        </p:spPr>
        <p:txBody>
          <a:bodyPr spcFirstLastPara="1" wrap="square" lIns="91425" tIns="91425" rIns="91425" bIns="91425" anchor="t" anchorCtr="0">
            <a:noAutofit/>
          </a:bodyPr>
          <a:lstStyle/>
          <a:p>
            <a:pPr>
              <a:buClr>
                <a:schemeClr val="accent1"/>
              </a:buClr>
              <a:buFont typeface="Lato"/>
              <a:buChar char="➔"/>
            </a:pPr>
            <a:r>
              <a:rPr lang="en-AU">
                <a:latin typeface=""/>
              </a:rPr>
              <a:t>Evolves from concerns and stresses regarding pregnancy and parenthood </a:t>
            </a:r>
            <a:r>
              <a:rPr lang="en-AU" sz="1200">
                <a:latin typeface=""/>
              </a:rPr>
              <a:t>(</a:t>
            </a:r>
            <a:r>
              <a:rPr lang="en-AU" sz="1200" err="1">
                <a:latin typeface=""/>
              </a:rPr>
              <a:t>BeyondBlue</a:t>
            </a:r>
            <a:r>
              <a:rPr lang="en-AU" sz="1200">
                <a:latin typeface=""/>
              </a:rPr>
              <a:t> 2022)</a:t>
            </a:r>
          </a:p>
          <a:p>
            <a:pPr>
              <a:buClr>
                <a:schemeClr val="accent1"/>
              </a:buClr>
              <a:buFont typeface="Lato"/>
              <a:buChar char="➔"/>
            </a:pPr>
            <a:r>
              <a:rPr lang="en-AU">
                <a:latin typeface=""/>
              </a:rPr>
              <a:t>Can and does affect all types of people </a:t>
            </a:r>
            <a:r>
              <a:rPr lang="en-AU" sz="1200">
                <a:latin typeface=""/>
              </a:rPr>
              <a:t>(National Institute of Mental Health 2022)</a:t>
            </a:r>
          </a:p>
          <a:p>
            <a:pPr>
              <a:buClr>
                <a:schemeClr val="accent1"/>
              </a:buClr>
              <a:buFont typeface="Lato"/>
              <a:buChar char="➔"/>
            </a:pPr>
            <a:r>
              <a:rPr lang="en-AU">
                <a:latin typeface=""/>
              </a:rPr>
              <a:t>A product of both environmental factors and genetics </a:t>
            </a:r>
            <a:r>
              <a:rPr lang="en-AU" sz="1200">
                <a:latin typeface=""/>
              </a:rPr>
              <a:t>(National Institute of Mental Health 2022)</a:t>
            </a:r>
          </a:p>
          <a:p>
            <a:pPr>
              <a:buClr>
                <a:schemeClr val="accent1"/>
              </a:buClr>
              <a:buFont typeface="Lato"/>
              <a:buChar char="➔"/>
            </a:pPr>
            <a:r>
              <a:rPr lang="en-AU">
                <a:latin typeface=""/>
              </a:rPr>
              <a:t>Family development theory works through established stages to understand development and progression </a:t>
            </a:r>
            <a:r>
              <a:rPr lang="en-AU" sz="1200">
                <a:solidFill>
                  <a:srgbClr val="000000"/>
                </a:solidFill>
                <a:latin typeface="Calibri"/>
                <a:cs typeface="Calibri"/>
              </a:rPr>
              <a:t>(Cohen and Strong 2020)</a:t>
            </a:r>
          </a:p>
          <a:p>
            <a:pPr>
              <a:buClr>
                <a:schemeClr val="accent1"/>
              </a:buClr>
              <a:buFont typeface="Lato"/>
              <a:buChar char="➔"/>
            </a:pPr>
            <a:r>
              <a:rPr lang="en-AU">
                <a:latin typeface=""/>
              </a:rPr>
              <a:t>A focus is placed on changes that occur through these stages. </a:t>
            </a:r>
            <a:r>
              <a:rPr lang="en-AU" sz="1200">
                <a:solidFill>
                  <a:srgbClr val="000000"/>
                </a:solidFill>
                <a:latin typeface="Calibri"/>
                <a:cs typeface="Calibri"/>
              </a:rPr>
              <a:t>(Cohen and Strong 2020)</a:t>
            </a:r>
            <a:r>
              <a:rPr lang="en-AU" sz="1200">
                <a:latin typeface=""/>
              </a:rPr>
              <a:t> </a:t>
            </a:r>
          </a:p>
          <a:p>
            <a:pPr>
              <a:buClr>
                <a:schemeClr val="accent1"/>
              </a:buClr>
              <a:buFont typeface="Lato"/>
              <a:buChar char="➔"/>
            </a:pPr>
            <a:endParaRPr lang="en-AU" sz="1200">
              <a:latin typeface=""/>
            </a:endParaRPr>
          </a:p>
          <a:p>
            <a:pPr marL="101600" indent="0">
              <a:spcBef>
                <a:spcPts val="1000"/>
              </a:spcBef>
              <a:spcAft>
                <a:spcPts val="1000"/>
              </a:spcAft>
              <a:buClr>
                <a:schemeClr val="accent1"/>
              </a:buClr>
              <a:buNone/>
            </a:pPr>
            <a:endParaRPr lang="en-GB">
              <a:latin typeface=""/>
            </a:endParaRPr>
          </a:p>
        </p:txBody>
      </p:sp>
      <p:pic>
        <p:nvPicPr>
          <p:cNvPr id="2" name="family dev theory">
            <a:hlinkClick r:id="" action="ppaction://media"/>
            <a:extLst>
              <a:ext uri="{FF2B5EF4-FFF2-40B4-BE49-F238E27FC236}">
                <a16:creationId xmlns:a16="http://schemas.microsoft.com/office/drawing/2014/main" id="{74C7509B-7A37-6DFC-5462-4CD16584615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356" y="3651549"/>
            <a:ext cx="730250" cy="730250"/>
          </a:xfrm>
          <a:prstGeom prst="rect">
            <a:avLst/>
          </a:prstGeom>
        </p:spPr>
      </p:pic>
    </p:spTree>
    <p:extLst>
      <p:ext uri="{BB962C8B-B14F-4D97-AF65-F5344CB8AC3E}">
        <p14:creationId xmlns:p14="http://schemas.microsoft.com/office/powerpoint/2010/main" val="311751698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958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17"/>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r>
              <a:rPr lang="en-AU"/>
              <a:t>Analysis of Service</a:t>
            </a:r>
            <a:br>
              <a:rPr lang="en-AU"/>
            </a:br>
            <a:br>
              <a:rPr lang="en-AU"/>
            </a:br>
            <a:r>
              <a:rPr lang="en-AU" sz="1600"/>
              <a:t>Michael</a:t>
            </a:r>
          </a:p>
        </p:txBody>
      </p:sp>
      <p:sp>
        <p:nvSpPr>
          <p:cNvPr id="400" name="Google Shape;400;p17"/>
          <p:cNvSpPr txBox="1">
            <a:spLocks noGrp="1"/>
          </p:cNvSpPr>
          <p:nvPr>
            <p:ph type="body" idx="1"/>
          </p:nvPr>
        </p:nvSpPr>
        <p:spPr>
          <a:xfrm>
            <a:off x="2901875" y="1033400"/>
            <a:ext cx="5292300" cy="32673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Clr>
                <a:schemeClr val="accent1"/>
              </a:buClr>
              <a:buSzPts val="2000"/>
              <a:buFont typeface="Lato"/>
              <a:buChar char="➔"/>
            </a:pPr>
            <a:endParaRPr lang="en-GB">
              <a:latin typeface=""/>
            </a:endParaRPr>
          </a:p>
          <a:p>
            <a:pPr marL="101600" lvl="0" indent="0" algn="l" rtl="0">
              <a:spcBef>
                <a:spcPts val="1000"/>
              </a:spcBef>
              <a:spcAft>
                <a:spcPts val="1000"/>
              </a:spcAft>
              <a:buClr>
                <a:schemeClr val="accent1"/>
              </a:buClr>
              <a:buSzPts val="2000"/>
              <a:buNone/>
            </a:pPr>
            <a:endParaRPr lang="en-GB">
              <a:latin typeface=""/>
            </a:endParaRPr>
          </a:p>
        </p:txBody>
      </p:sp>
      <p:sp>
        <p:nvSpPr>
          <p:cNvPr id="3" name="Google Shape;400;p17">
            <a:extLst>
              <a:ext uri="{FF2B5EF4-FFF2-40B4-BE49-F238E27FC236}">
                <a16:creationId xmlns:a16="http://schemas.microsoft.com/office/drawing/2014/main" id="{1E7954B0-6293-88EB-DC89-CF730813F1F8}"/>
              </a:ext>
            </a:extLst>
          </p:cNvPr>
          <p:cNvSpPr txBox="1">
            <a:spLocks/>
          </p:cNvSpPr>
          <p:nvPr/>
        </p:nvSpPr>
        <p:spPr>
          <a:xfrm>
            <a:off x="2731845" y="558087"/>
            <a:ext cx="5292300" cy="41948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dk2"/>
              </a:buClr>
              <a:buSzPts val="2000"/>
              <a:buFont typeface="Lato Light"/>
              <a:buChar char="○"/>
              <a:defRPr sz="2000" b="0" i="0" u="none" strike="noStrike" cap="none">
                <a:solidFill>
                  <a:schemeClr val="dk1"/>
                </a:solidFill>
                <a:latin typeface="Lato Light"/>
                <a:ea typeface="Lato Light"/>
                <a:cs typeface="Lato Light"/>
                <a:sym typeface="Lato Light"/>
              </a:defRPr>
            </a:lvl1pPr>
            <a:lvl2pPr marL="914400" marR="0" lvl="1" indent="-355600" algn="l" rtl="0">
              <a:lnSpc>
                <a:spcPct val="100000"/>
              </a:lnSpc>
              <a:spcBef>
                <a:spcPts val="1000"/>
              </a:spcBef>
              <a:spcAft>
                <a:spcPts val="0"/>
              </a:spcAft>
              <a:buClr>
                <a:schemeClr val="dk2"/>
              </a:buClr>
              <a:buSzPts val="2000"/>
              <a:buFont typeface="Lato Light"/>
              <a:buChar char="◦"/>
              <a:defRPr sz="2000" b="0" i="0" u="none" strike="noStrike" cap="none">
                <a:solidFill>
                  <a:schemeClr val="dk1"/>
                </a:solidFill>
                <a:latin typeface="Lato Light"/>
                <a:ea typeface="Lato Light"/>
                <a:cs typeface="Lato Light"/>
                <a:sym typeface="Lato Light"/>
              </a:defRPr>
            </a:lvl2pPr>
            <a:lvl3pPr marL="1371600" marR="0" lvl="2" indent="-355600" algn="l" rtl="0">
              <a:lnSpc>
                <a:spcPct val="100000"/>
              </a:lnSpc>
              <a:spcBef>
                <a:spcPts val="1000"/>
              </a:spcBef>
              <a:spcAft>
                <a:spcPts val="0"/>
              </a:spcAft>
              <a:buClr>
                <a:schemeClr val="dk2"/>
              </a:buClr>
              <a:buSzPts val="2000"/>
              <a:buFont typeface="Lato Light"/>
              <a:buChar char="◦"/>
              <a:defRPr sz="2000" b="0" i="0" u="none" strike="noStrike" cap="none">
                <a:solidFill>
                  <a:schemeClr val="dk1"/>
                </a:solidFill>
                <a:latin typeface="Lato Light"/>
                <a:ea typeface="Lato Light"/>
                <a:cs typeface="Lato Light"/>
                <a:sym typeface="Lato Light"/>
              </a:defRPr>
            </a:lvl3pPr>
            <a:lvl4pPr marL="1828800" marR="0" lvl="3" indent="-355600" algn="l" rtl="0">
              <a:lnSpc>
                <a:spcPct val="100000"/>
              </a:lnSpc>
              <a:spcBef>
                <a:spcPts val="1000"/>
              </a:spcBef>
              <a:spcAft>
                <a:spcPts val="0"/>
              </a:spcAft>
              <a:buClr>
                <a:schemeClr val="dk1"/>
              </a:buClr>
              <a:buSzPts val="2000"/>
              <a:buFont typeface="Lato Light"/>
              <a:buChar char="◦"/>
              <a:defRPr sz="2000" b="0" i="0" u="none" strike="noStrike" cap="none">
                <a:solidFill>
                  <a:schemeClr val="dk1"/>
                </a:solidFill>
                <a:latin typeface="Lato Light"/>
                <a:ea typeface="Lato Light"/>
                <a:cs typeface="Lato Light"/>
                <a:sym typeface="Lato Light"/>
              </a:defRPr>
            </a:lvl4pPr>
            <a:lvl5pPr marL="2286000" marR="0" lvl="4" indent="-355600" algn="l" rtl="0">
              <a:lnSpc>
                <a:spcPct val="100000"/>
              </a:lnSpc>
              <a:spcBef>
                <a:spcPts val="1000"/>
              </a:spcBef>
              <a:spcAft>
                <a:spcPts val="0"/>
              </a:spcAft>
              <a:buClr>
                <a:schemeClr val="dk1"/>
              </a:buClr>
              <a:buSzPts val="2000"/>
              <a:buFont typeface="Lato Light"/>
              <a:buChar char="◦"/>
              <a:defRPr sz="2000" b="0" i="0" u="none" strike="noStrike" cap="none">
                <a:solidFill>
                  <a:schemeClr val="dk1"/>
                </a:solidFill>
                <a:latin typeface="Lato Light"/>
                <a:ea typeface="Lato Light"/>
                <a:cs typeface="Lato Light"/>
                <a:sym typeface="Lato Light"/>
              </a:defRPr>
            </a:lvl5pPr>
            <a:lvl6pPr marL="2743200" marR="0" lvl="5" indent="-355600" algn="l" rtl="0">
              <a:lnSpc>
                <a:spcPct val="100000"/>
              </a:lnSpc>
              <a:spcBef>
                <a:spcPts val="1000"/>
              </a:spcBef>
              <a:spcAft>
                <a:spcPts val="0"/>
              </a:spcAft>
              <a:buClr>
                <a:schemeClr val="dk1"/>
              </a:buClr>
              <a:buSzPts val="2000"/>
              <a:buFont typeface="Lato Light"/>
              <a:buChar char="◦"/>
              <a:defRPr sz="2000" b="0" i="0" u="none" strike="noStrike" cap="none">
                <a:solidFill>
                  <a:schemeClr val="dk1"/>
                </a:solidFill>
                <a:latin typeface="Lato Light"/>
                <a:ea typeface="Lato Light"/>
                <a:cs typeface="Lato Light"/>
                <a:sym typeface="Lato Light"/>
              </a:defRPr>
            </a:lvl6pPr>
            <a:lvl7pPr marL="3200400" marR="0" lvl="6" indent="-355600" algn="l" rtl="0">
              <a:lnSpc>
                <a:spcPct val="100000"/>
              </a:lnSpc>
              <a:spcBef>
                <a:spcPts val="1000"/>
              </a:spcBef>
              <a:spcAft>
                <a:spcPts val="0"/>
              </a:spcAft>
              <a:buClr>
                <a:schemeClr val="dk1"/>
              </a:buClr>
              <a:buSzPts val="2000"/>
              <a:buFont typeface="Lato Light"/>
              <a:buChar char="◦"/>
              <a:defRPr sz="2000" b="0" i="0" u="none" strike="noStrike" cap="none">
                <a:solidFill>
                  <a:schemeClr val="dk1"/>
                </a:solidFill>
                <a:latin typeface="Lato Light"/>
                <a:ea typeface="Lato Light"/>
                <a:cs typeface="Lato Light"/>
                <a:sym typeface="Lato Light"/>
              </a:defRPr>
            </a:lvl7pPr>
            <a:lvl8pPr marL="3657600" marR="0" lvl="7" indent="-355600" algn="l" rtl="0">
              <a:lnSpc>
                <a:spcPct val="100000"/>
              </a:lnSpc>
              <a:spcBef>
                <a:spcPts val="1000"/>
              </a:spcBef>
              <a:spcAft>
                <a:spcPts val="0"/>
              </a:spcAft>
              <a:buClr>
                <a:schemeClr val="dk1"/>
              </a:buClr>
              <a:buSzPts val="2000"/>
              <a:buFont typeface="Lato Light"/>
              <a:buChar char="◦"/>
              <a:defRPr sz="2000" b="0" i="0" u="none" strike="noStrike" cap="none">
                <a:solidFill>
                  <a:schemeClr val="dk1"/>
                </a:solidFill>
                <a:latin typeface="Lato Light"/>
                <a:ea typeface="Lato Light"/>
                <a:cs typeface="Lato Light"/>
                <a:sym typeface="Lato Light"/>
              </a:defRPr>
            </a:lvl8pPr>
            <a:lvl9pPr marL="4114800" marR="0" lvl="8" indent="-355600" algn="l" rtl="0">
              <a:lnSpc>
                <a:spcPct val="100000"/>
              </a:lnSpc>
              <a:spcBef>
                <a:spcPts val="1000"/>
              </a:spcBef>
              <a:spcAft>
                <a:spcPts val="1000"/>
              </a:spcAft>
              <a:buClr>
                <a:schemeClr val="dk1"/>
              </a:buClr>
              <a:buSzPts val="2000"/>
              <a:buFont typeface="Lato Light"/>
              <a:buChar char="◦"/>
              <a:defRPr sz="2000" b="0" i="0" u="none" strike="noStrike" cap="none">
                <a:solidFill>
                  <a:schemeClr val="dk1"/>
                </a:solidFill>
                <a:latin typeface="Lato Light"/>
                <a:ea typeface="Lato Light"/>
                <a:cs typeface="Lato Light"/>
                <a:sym typeface="Lato Light"/>
              </a:defRPr>
            </a:lvl9pPr>
          </a:lstStyle>
          <a:p>
            <a:pPr>
              <a:buClr>
                <a:schemeClr val="accent1"/>
              </a:buClr>
              <a:buFont typeface="Lato"/>
              <a:buChar char="➔"/>
            </a:pPr>
            <a:r>
              <a:rPr lang="en-AU" dirty="0">
                <a:latin typeface=""/>
              </a:rPr>
              <a:t>Available Services</a:t>
            </a:r>
            <a:endParaRPr lang="en-US" dirty="0"/>
          </a:p>
          <a:p>
            <a:pPr lvl="1">
              <a:buClr>
                <a:schemeClr val="accent1"/>
              </a:buClr>
              <a:buFont typeface="Lato"/>
              <a:buChar char="➔"/>
            </a:pPr>
            <a:r>
              <a:rPr lang="en-AU" sz="1600" dirty="0">
                <a:latin typeface=""/>
              </a:rPr>
              <a:t>Information Sources</a:t>
            </a:r>
          </a:p>
          <a:p>
            <a:pPr lvl="1">
              <a:buClr>
                <a:schemeClr val="accent1"/>
              </a:buClr>
              <a:buFont typeface="Lato"/>
              <a:buChar char="➔"/>
            </a:pPr>
            <a:r>
              <a:rPr lang="en-AU" sz="1600" dirty="0">
                <a:latin typeface=""/>
              </a:rPr>
              <a:t>Training, support and advice for HCPs</a:t>
            </a:r>
          </a:p>
          <a:p>
            <a:pPr lvl="1">
              <a:buClr>
                <a:schemeClr val="accent1"/>
              </a:buClr>
              <a:buFont typeface="Lato"/>
              <a:buChar char="➔"/>
            </a:pPr>
            <a:r>
              <a:rPr lang="en-AU" sz="1600" dirty="0">
                <a:latin typeface=""/>
              </a:rPr>
              <a:t>Bidirectional referral model</a:t>
            </a:r>
          </a:p>
          <a:p>
            <a:pPr indent="-285750">
              <a:buClr>
                <a:schemeClr val="accent1"/>
              </a:buClr>
              <a:buFont typeface="Lato"/>
              <a:buChar char="➔"/>
            </a:pPr>
            <a:r>
              <a:rPr lang="en-AU" dirty="0">
                <a:latin typeface=""/>
              </a:rPr>
              <a:t>Bronfenbrenner's Model</a:t>
            </a:r>
            <a:endParaRPr lang="en-AU" sz="1600" dirty="0">
              <a:latin typeface=""/>
            </a:endParaRPr>
          </a:p>
          <a:p>
            <a:pPr lvl="1">
              <a:buClr>
                <a:schemeClr val="accent1"/>
              </a:buClr>
              <a:buFont typeface="Lato"/>
              <a:buChar char="➔"/>
            </a:pPr>
            <a:r>
              <a:rPr lang="en-AU" sz="1600" dirty="0">
                <a:latin typeface=""/>
              </a:rPr>
              <a:t>Microsystem</a:t>
            </a:r>
            <a:endParaRPr lang="en-AU" dirty="0">
              <a:latin typeface=""/>
            </a:endParaRPr>
          </a:p>
          <a:p>
            <a:pPr lvl="1">
              <a:buClr>
                <a:schemeClr val="accent1"/>
              </a:buClr>
              <a:buFont typeface="Lato"/>
              <a:buChar char="➔"/>
            </a:pPr>
            <a:r>
              <a:rPr lang="en-AU" sz="1600" dirty="0">
                <a:latin typeface=""/>
              </a:rPr>
              <a:t>Mesosystem</a:t>
            </a:r>
          </a:p>
          <a:p>
            <a:pPr lvl="1">
              <a:buClr>
                <a:schemeClr val="accent1"/>
              </a:buClr>
              <a:buFont typeface="Lato"/>
              <a:buChar char="➔"/>
            </a:pPr>
            <a:r>
              <a:rPr lang="en-AU" sz="1600" dirty="0" err="1">
                <a:latin typeface=""/>
              </a:rPr>
              <a:t>Exosystem</a:t>
            </a:r>
            <a:endParaRPr lang="en-AU" sz="1600">
              <a:latin typeface=""/>
            </a:endParaRPr>
          </a:p>
          <a:p>
            <a:pPr>
              <a:buClr>
                <a:schemeClr val="accent1"/>
              </a:buClr>
              <a:buFont typeface="Lato"/>
              <a:buChar char="➔"/>
            </a:pPr>
            <a:r>
              <a:rPr lang="en-AU" dirty="0">
                <a:latin typeface=""/>
              </a:rPr>
              <a:t>Promoting Health and Wellbeing of Families</a:t>
            </a:r>
            <a:endParaRPr lang="en-AU" sz="1600" dirty="0">
              <a:latin typeface=""/>
            </a:endParaRPr>
          </a:p>
          <a:p>
            <a:pPr marL="101600" indent="0" algn="r">
              <a:buNone/>
            </a:pPr>
            <a:r>
              <a:rPr lang="en-AU" sz="1000" dirty="0"/>
              <a:t>Expecting a Baby (n.d.); Cohen &amp; Strong (2014); Health Care Providers (n.d.)</a:t>
            </a:r>
          </a:p>
          <a:p>
            <a:pPr marL="101600" indent="0">
              <a:spcBef>
                <a:spcPts val="1000"/>
              </a:spcBef>
              <a:spcAft>
                <a:spcPts val="1000"/>
              </a:spcAft>
              <a:buClr>
                <a:schemeClr val="accent1"/>
              </a:buClr>
              <a:buNone/>
            </a:pPr>
            <a:endParaRPr lang="en-GB">
              <a:latin typeface=""/>
            </a:endParaRPr>
          </a:p>
        </p:txBody>
      </p:sp>
      <p:pic>
        <p:nvPicPr>
          <p:cNvPr id="2" name="Michael">
            <a:hlinkClick r:id="" action="ppaction://media"/>
            <a:extLst>
              <a:ext uri="{FF2B5EF4-FFF2-40B4-BE49-F238E27FC236}">
                <a16:creationId xmlns:a16="http://schemas.microsoft.com/office/drawing/2014/main" id="{6E0F4A53-4B04-C18E-20B9-83AFBF6CF67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51086" y="3938984"/>
            <a:ext cx="730250" cy="730250"/>
          </a:xfrm>
          <a:prstGeom prst="rect">
            <a:avLst/>
          </a:prstGeom>
        </p:spPr>
      </p:pic>
    </p:spTree>
    <p:extLst>
      <p:ext uri="{BB962C8B-B14F-4D97-AF65-F5344CB8AC3E}">
        <p14:creationId xmlns:p14="http://schemas.microsoft.com/office/powerpoint/2010/main" val="175935963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53684"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Kent template">
  <a:themeElements>
    <a:clrScheme name="Custom 347">
      <a:dk1>
        <a:srgbClr val="4A5C65"/>
      </a:dk1>
      <a:lt1>
        <a:srgbClr val="FFFFFF"/>
      </a:lt1>
      <a:dk2>
        <a:srgbClr val="A6BCC9"/>
      </a:dk2>
      <a:lt2>
        <a:srgbClr val="DEE9F2"/>
      </a:lt2>
      <a:accent1>
        <a:srgbClr val="02BDC7"/>
      </a:accent1>
      <a:accent2>
        <a:srgbClr val="FFB600"/>
      </a:accent2>
      <a:accent3>
        <a:srgbClr val="FF9755"/>
      </a:accent3>
      <a:accent4>
        <a:srgbClr val="FD6C68"/>
      </a:accent4>
      <a:accent5>
        <a:srgbClr val="FC4067"/>
      </a:accent5>
      <a:accent6>
        <a:srgbClr val="A6BCC9"/>
      </a:accent6>
      <a:hlink>
        <a:srgbClr val="02BDC7"/>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2384</Words>
  <Application>Microsoft Macintosh PowerPoint</Application>
  <PresentationFormat>On-screen Show (16:9)</PresentationFormat>
  <Paragraphs>137</Paragraphs>
  <Slides>13</Slides>
  <Notes>12</Notes>
  <HiddenSlides>1</HiddenSlides>
  <MMClips>9</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Calibri</vt:lpstr>
      <vt:lpstr>Lato,Sans-Serif</vt:lpstr>
      <vt:lpstr>Lato</vt:lpstr>
      <vt:lpstr>Arial</vt:lpstr>
      <vt:lpstr>Roboto Slab Light</vt:lpstr>
      <vt:lpstr>Lato Light</vt:lpstr>
      <vt:lpstr>Kent template</vt:lpstr>
      <vt:lpstr>PANDA  (Perinatal Anxiety &amp; Depression Australia)  Sayani, Michael and Kirby</vt:lpstr>
      <vt:lpstr>Acknowledgment  and Introduction </vt:lpstr>
      <vt:lpstr>Overview – Aim and mission </vt:lpstr>
      <vt:lpstr>PowerPoint Presentation</vt:lpstr>
      <vt:lpstr>       Funding </vt:lpstr>
      <vt:lpstr>Strengths of the company </vt:lpstr>
      <vt:lpstr>Need For The Organisation - defining the issue and prevalence  Sayani</vt:lpstr>
      <vt:lpstr>Need For The Organisation - cause and link to theory  Sayani</vt:lpstr>
      <vt:lpstr>Analysis of Service  Michael</vt:lpstr>
      <vt:lpstr>Conclusion  Sayani</vt:lpstr>
      <vt:lpstr>PowerPoint Presentation</vt:lpstr>
      <vt:lpstr>PowerPoint Presentation</vt:lpstr>
      <vt:lpstr>References:  Michael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Smith Family   Chloe, Lukas and Michael</dc:title>
  <cp:lastModifiedBy>MICHAEL ALFORD</cp:lastModifiedBy>
  <cp:revision>187</cp:revision>
  <dcterms:modified xsi:type="dcterms:W3CDTF">2023-05-11T12:47:43Z</dcterms:modified>
</cp:coreProperties>
</file>